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3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5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6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7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8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9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0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1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2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3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76" r:id="rId4"/>
    <p:sldMasterId id="2147483678" r:id="rId5"/>
    <p:sldMasterId id="2147483680" r:id="rId6"/>
    <p:sldMasterId id="2147484294" r:id="rId7"/>
    <p:sldMasterId id="2147484595" r:id="rId8"/>
    <p:sldMasterId id="2147484597" r:id="rId9"/>
    <p:sldMasterId id="2147484642" r:id="rId10"/>
    <p:sldMasterId id="2147484716" r:id="rId11"/>
    <p:sldMasterId id="2147484744" r:id="rId12"/>
    <p:sldMasterId id="2147484756" r:id="rId13"/>
    <p:sldMasterId id="2147484772" r:id="rId14"/>
    <p:sldMasterId id="2147484785" r:id="rId15"/>
    <p:sldMasterId id="2147484834" r:id="rId16"/>
    <p:sldMasterId id="2147484858" r:id="rId17"/>
    <p:sldMasterId id="2147484870" r:id="rId18"/>
    <p:sldMasterId id="2147484882" r:id="rId19"/>
    <p:sldMasterId id="2147484907" r:id="rId20"/>
    <p:sldMasterId id="2147484920" r:id="rId21"/>
    <p:sldMasterId id="2147484932" r:id="rId22"/>
    <p:sldMasterId id="2147484944" r:id="rId23"/>
    <p:sldMasterId id="2147484956" r:id="rId24"/>
  </p:sldMasterIdLst>
  <p:notesMasterIdLst>
    <p:notesMasterId r:id="rId90"/>
  </p:notesMasterIdLst>
  <p:sldIdLst>
    <p:sldId id="498" r:id="rId25"/>
    <p:sldId id="258" r:id="rId26"/>
    <p:sldId id="571" r:id="rId27"/>
    <p:sldId id="444" r:id="rId28"/>
    <p:sldId id="570" r:id="rId29"/>
    <p:sldId id="459" r:id="rId30"/>
    <p:sldId id="275" r:id="rId31"/>
    <p:sldId id="576" r:id="rId32"/>
    <p:sldId id="458" r:id="rId33"/>
    <p:sldId id="577" r:id="rId34"/>
    <p:sldId id="572" r:id="rId35"/>
    <p:sldId id="656" r:id="rId36"/>
    <p:sldId id="575" r:id="rId37"/>
    <p:sldId id="578" r:id="rId38"/>
    <p:sldId id="673" r:id="rId39"/>
    <p:sldId id="284" r:id="rId40"/>
    <p:sldId id="500" r:id="rId41"/>
    <p:sldId id="633" r:id="rId42"/>
    <p:sldId id="662" r:id="rId43"/>
    <p:sldId id="663" r:id="rId44"/>
    <p:sldId id="587" r:id="rId45"/>
    <p:sldId id="664" r:id="rId46"/>
    <p:sldId id="689" r:id="rId47"/>
    <p:sldId id="644" r:id="rId48"/>
    <p:sldId id="660" r:id="rId49"/>
    <p:sldId id="593" r:id="rId50"/>
    <p:sldId id="594" r:id="rId51"/>
    <p:sldId id="285" r:id="rId52"/>
    <p:sldId id="654" r:id="rId53"/>
    <p:sldId id="616" r:id="rId54"/>
    <p:sldId id="686" r:id="rId55"/>
    <p:sldId id="582" r:id="rId56"/>
    <p:sldId id="583" r:id="rId57"/>
    <p:sldId id="584" r:id="rId58"/>
    <p:sldId id="585" r:id="rId59"/>
    <p:sldId id="614" r:id="rId60"/>
    <p:sldId id="588" r:id="rId61"/>
    <p:sldId id="589" r:id="rId62"/>
    <p:sldId id="643" r:id="rId63"/>
    <p:sldId id="669" r:id="rId64"/>
    <p:sldId id="670" r:id="rId65"/>
    <p:sldId id="671" r:id="rId66"/>
    <p:sldId id="672" r:id="rId67"/>
    <p:sldId id="287" r:id="rId68"/>
    <p:sldId id="688" r:id="rId69"/>
    <p:sldId id="602" r:id="rId70"/>
    <p:sldId id="603" r:id="rId71"/>
    <p:sldId id="604" r:id="rId72"/>
    <p:sldId id="675" r:id="rId73"/>
    <p:sldId id="676" r:id="rId74"/>
    <p:sldId id="677" r:id="rId75"/>
    <p:sldId id="678" r:id="rId76"/>
    <p:sldId id="679" r:id="rId77"/>
    <p:sldId id="680" r:id="rId78"/>
    <p:sldId id="681" r:id="rId79"/>
    <p:sldId id="682" r:id="rId80"/>
    <p:sldId id="683" r:id="rId81"/>
    <p:sldId id="684" r:id="rId82"/>
    <p:sldId id="646" r:id="rId83"/>
    <p:sldId id="647" r:id="rId84"/>
    <p:sldId id="648" r:id="rId85"/>
    <p:sldId id="649" r:id="rId86"/>
    <p:sldId id="650" r:id="rId87"/>
    <p:sldId id="651" r:id="rId88"/>
    <p:sldId id="652" r:id="rId89"/>
  </p:sldIdLst>
  <p:sldSz cx="9144000" cy="5143500" type="screen16x9"/>
  <p:notesSz cx="6858000" cy="9144000"/>
  <p:defaultTextStyle>
    <a:defPPr>
      <a:defRPr lang="zh-TW"/>
    </a:defPPr>
    <a:lvl1pPr marL="0" algn="l" defTabSz="909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4793" algn="l" defTabSz="909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09630" algn="l" defTabSz="909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64237" algn="l" defTabSz="909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19079" algn="l" defTabSz="909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73705" algn="l" defTabSz="909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28524" algn="l" defTabSz="909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83274" algn="l" defTabSz="909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38023" algn="l" defTabSz="909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270"/>
    <a:srgbClr val="FF00FF"/>
    <a:srgbClr val="00B0F0"/>
    <a:srgbClr val="FF3300"/>
    <a:srgbClr val="CC66FF"/>
    <a:srgbClr val="D6248E"/>
    <a:srgbClr val="FFFF99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2747" autoAdjust="0"/>
  </p:normalViewPr>
  <p:slideViewPr>
    <p:cSldViewPr>
      <p:cViewPr varScale="1">
        <p:scale>
          <a:sx n="68" d="100"/>
          <a:sy n="68" d="100"/>
        </p:scale>
        <p:origin x="715" y="67"/>
      </p:cViewPr>
      <p:guideLst>
        <p:guide orient="horz" pos="1621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lydiawu\Desktop\&#23566;&#36092;&#20323;&#37329;&#25972;&#2970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[月業績表2.xlsx]工作表2!$B$3</c:f>
              <c:strCache>
                <c:ptCount val="1"/>
                <c:pt idx="0">
                  <c:v>2015</c:v>
                </c:pt>
              </c:strCache>
            </c:strRef>
          </c:tx>
          <c:trendline>
            <c:spPr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cat>
            <c:strRef>
              <c:f>[月業績表2.xlsx]工作表2!$C$2:$N$2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[月業績表2.xlsx]工作表2!$C$3:$N$3</c:f>
              <c:numCache>
                <c:formatCode>General</c:formatCode>
                <c:ptCount val="12"/>
                <c:pt idx="0">
                  <c:v>618734</c:v>
                </c:pt>
                <c:pt idx="1">
                  <c:v>1617854</c:v>
                </c:pt>
                <c:pt idx="2">
                  <c:v>839169</c:v>
                </c:pt>
                <c:pt idx="3">
                  <c:v>1385850</c:v>
                </c:pt>
                <c:pt idx="4">
                  <c:v>943360</c:v>
                </c:pt>
                <c:pt idx="5">
                  <c:v>892878</c:v>
                </c:pt>
                <c:pt idx="6">
                  <c:v>849408</c:v>
                </c:pt>
                <c:pt idx="7">
                  <c:v>601021</c:v>
                </c:pt>
                <c:pt idx="8">
                  <c:v>860249</c:v>
                </c:pt>
                <c:pt idx="9">
                  <c:v>1070537</c:v>
                </c:pt>
                <c:pt idx="10">
                  <c:v>1125306</c:v>
                </c:pt>
                <c:pt idx="11">
                  <c:v>1444497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F7-4BE7-BEC3-7D2EDE61EA4B}"/>
            </c:ext>
          </c:extLst>
        </c:ser>
        <c:ser>
          <c:idx val="1"/>
          <c:order val="1"/>
          <c:tx>
            <c:strRef>
              <c:f>[月業績表2.xlsx]工作表2!$B$4</c:f>
              <c:strCache>
                <c:ptCount val="1"/>
                <c:pt idx="0">
                  <c:v>2016</c:v>
                </c:pt>
              </c:strCache>
            </c:strRef>
          </c:tx>
          <c:spPr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cat>
            <c:strRef>
              <c:f>[月業績表2.xlsx]工作表2!$C$2:$N$2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[月業績表2.xlsx]工作表2!$C$4:$N$4</c:f>
              <c:numCache>
                <c:formatCode>General</c:formatCode>
                <c:ptCount val="12"/>
                <c:pt idx="0">
                  <c:v>4660305</c:v>
                </c:pt>
                <c:pt idx="1">
                  <c:v>1890995</c:v>
                </c:pt>
                <c:pt idx="2">
                  <c:v>1902720</c:v>
                </c:pt>
                <c:pt idx="3">
                  <c:v>1557853</c:v>
                </c:pt>
                <c:pt idx="4">
                  <c:v>2264190</c:v>
                </c:pt>
                <c:pt idx="5">
                  <c:v>2286501</c:v>
                </c:pt>
                <c:pt idx="6">
                  <c:v>2816549</c:v>
                </c:pt>
                <c:pt idx="7">
                  <c:v>2551257</c:v>
                </c:pt>
                <c:pt idx="8">
                  <c:v>2290115</c:v>
                </c:pt>
                <c:pt idx="9">
                  <c:v>3231959</c:v>
                </c:pt>
                <c:pt idx="10">
                  <c:v>3505635</c:v>
                </c:pt>
                <c:pt idx="11">
                  <c:v>4663777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6F7-4BE7-BEC3-7D2EDE61EA4B}"/>
            </c:ext>
          </c:extLst>
        </c:ser>
        <c:ser>
          <c:idx val="2"/>
          <c:order val="2"/>
          <c:tx>
            <c:strRef>
              <c:f>[月業績表2.xlsx]工作表2!$B$5</c:f>
              <c:strCache>
                <c:ptCount val="1"/>
                <c:pt idx="0">
                  <c:v>2017</c:v>
                </c:pt>
              </c:strCache>
            </c:strRef>
          </c:tx>
          <c:spPr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cat>
            <c:strRef>
              <c:f>[月業績表2.xlsx]工作表2!$C$2:$N$2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[月業績表2.xlsx]工作表2!$C$5:$N$5</c:f>
              <c:numCache>
                <c:formatCode>General</c:formatCode>
                <c:ptCount val="12"/>
                <c:pt idx="0">
                  <c:v>10476807</c:v>
                </c:pt>
                <c:pt idx="1">
                  <c:v>4894420</c:v>
                </c:pt>
                <c:pt idx="2">
                  <c:v>5571560</c:v>
                </c:pt>
                <c:pt idx="3">
                  <c:v>4042571</c:v>
                </c:pt>
                <c:pt idx="4">
                  <c:v>5643836</c:v>
                </c:pt>
                <c:pt idx="5">
                  <c:v>4823362</c:v>
                </c:pt>
                <c:pt idx="6">
                  <c:v>5662681</c:v>
                </c:pt>
                <c:pt idx="7">
                  <c:v>5746969</c:v>
                </c:pt>
                <c:pt idx="8">
                  <c:v>6282179</c:v>
                </c:pt>
                <c:pt idx="9">
                  <c:v>6053092</c:v>
                </c:pt>
                <c:pt idx="10">
                  <c:v>6245478</c:v>
                </c:pt>
                <c:pt idx="11">
                  <c:v>7500000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6F7-4BE7-BEC3-7D2EDE61E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382336"/>
        <c:axId val="72383872"/>
      </c:lineChart>
      <c:catAx>
        <c:axId val="72382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2383872"/>
        <c:crosses val="autoZero"/>
        <c:auto val="1"/>
        <c:lblAlgn val="ctr"/>
        <c:lblOffset val="100"/>
        <c:noMultiLvlLbl val="0"/>
      </c:catAx>
      <c:valAx>
        <c:axId val="723838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2382336"/>
        <c:crosses val="autoZero"/>
        <c:crossBetween val="between"/>
      </c:valAx>
    </c:plotArea>
    <c:legend>
      <c:legendPos val="b"/>
      <c:legendEntry>
        <c:idx val="3"/>
        <c:delete val="1"/>
      </c:legendEntry>
      <c:overlay val="0"/>
    </c:legend>
    <c:plotVisOnly val="1"/>
    <c:dispBlanksAs val="gap"/>
    <c:showDLblsOverMax val="0"/>
  </c:chart>
  <c:spPr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B8B-41A6-978C-BF673CA433A0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EB8B-41A6-978C-BF673CA433A0}"/>
              </c:ext>
            </c:extLst>
          </c:dPt>
          <c:dPt>
            <c:idx val="2"/>
            <c:invertIfNegative val="0"/>
            <c:bubble3D val="0"/>
            <c:spPr>
              <a:solidFill>
                <a:srgbClr val="F20017"/>
              </a:solidFill>
            </c:spPr>
            <c:extLst>
              <c:ext xmlns:c16="http://schemas.microsoft.com/office/drawing/2014/chart" uri="{C3380CC4-5D6E-409C-BE32-E72D297353CC}">
                <c16:uniqueId val="{00000005-EB8B-41A6-978C-BF673CA433A0}"/>
              </c:ext>
            </c:extLst>
          </c:dPt>
          <c:cat>
            <c:strRef>
              <c:f>工作表3!$F$25:$H$25</c:f>
              <c:strCache>
                <c:ptCount val="3"/>
                <c:pt idx="0">
                  <c:v>2015年</c:v>
                </c:pt>
                <c:pt idx="1">
                  <c:v>2016年</c:v>
                </c:pt>
                <c:pt idx="2">
                  <c:v>2017年</c:v>
                </c:pt>
              </c:strCache>
            </c:strRef>
          </c:cat>
          <c:val>
            <c:numRef>
              <c:f>工作表3!$F$26:$H$26</c:f>
              <c:numCache>
                <c:formatCode>_-* #,##0_-;\-* #,##0_-;_-* "-"??_-;_-@_-</c:formatCode>
                <c:ptCount val="3"/>
                <c:pt idx="0">
                  <c:v>349785471</c:v>
                </c:pt>
                <c:pt idx="1">
                  <c:v>827081268</c:v>
                </c:pt>
                <c:pt idx="2">
                  <c:v>1176181770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8B-41A6-978C-BF673CA433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4887552"/>
        <c:axId val="244889088"/>
      </c:barChart>
      <c:catAx>
        <c:axId val="2448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4889088"/>
        <c:crosses val="autoZero"/>
        <c:auto val="1"/>
        <c:lblAlgn val="ctr"/>
        <c:lblOffset val="100"/>
        <c:noMultiLvlLbl val="0"/>
      </c:catAx>
      <c:valAx>
        <c:axId val="244889088"/>
        <c:scaling>
          <c:orientation val="minMax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244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tx1">
              <a:lumMod val="65000"/>
              <a:lumOff val="35000"/>
            </a:schemeClr>
          </a:solidFill>
        </a:defRPr>
      </a:pPr>
      <a:endParaRPr lang="zh-TW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12D6F-7846-4CE3-B424-9E134D7A62EE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76266-57CA-48FF-ABB9-9A4A9FDEE5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5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6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4793" algn="l" defTabSz="9096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09630" algn="l" defTabSz="9096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64237" algn="l" defTabSz="9096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19079" algn="l" defTabSz="9096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73705" algn="l" defTabSz="9096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28524" algn="l" defTabSz="9096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83274" algn="l" defTabSz="9096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38023" algn="l" defTabSz="90963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9372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903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創業家兄弟（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8477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）旗下有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大垂直電商平台生活市集、好吃市集、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3C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市集，以及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100%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持股的子公司創宇行動的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B2B2C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松果購物，於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年第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季持續創下銷售新紀錄，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月份營收達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4.06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億元，年增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76.67%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，再創單月同期新高紀錄，並連續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個月年增率成長超過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25%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，第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季營運將挑戰新里程碑。</a:t>
            </a:r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「用低價找到居家生活新靈感」為平台定位的松果購物是由創業家兄弟（8477）於2016年所成立子公司，以B2B2C的行動購物為出發點切入市場，站上有超過8.5萬件商品，是囊括日常生活所需的居家生活品、美食、3C家電等好物的多樣化平台，其主打團購優惠價的經營模式與美安的『超連鎖事業』和『購物年金』運營理念不謀而合。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2017年11月起與美安合作後，看到美安超連鎖店主們的積極與熱忱，旗下更有超過100萬的高忠誠度會員，是個擁有超強團購力及社群口碑擴散效果的平台。松果購物發揮自身優勢，提供多樣化的高CP值的商品成為與美安相輔相成的重要策略性夥伴，首週就創下百萬銷售業績，且帶來高消費力新客4-5成，帶動業績爆發性成長，截至目前業績已較首月翻漲3倍。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0613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「用低價找到居家生活新靈感」為平台定位的松果購物是由創業家兄弟（8477）於2016年所成立子公司，以B2B2C的行動購物為出發點切入市場，站上有超過8.5萬件商品，是囊括日常生活所需的居家生活品、美食、3C家電等好物的多樣化平台，其主打團購優惠價的經營模式與美安的『超連鎖事業』和『購物年金』運營理念不謀而合。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2017年11月起與美安合作後，看到美安超連鎖店主們的積極與熱忱，旗下更有超過100萬的高忠誠度會員，是個擁有超強團購力及社群口碑擴散效果的平台。松果購物發揮自身優勢，提供多樣化的高CP值的商品成為與美安相輔相成的重要策略性夥伴，首週就創下百萬銷售業績，且帶來高消費力新客4-5成，帶動業績爆發性成長，截至目前業績已較首月翻漲3倍。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「用低價找到居家生活新靈感」為平台定位的松果購物是由創業家兄弟（8477）於2016年所成立子公司，以B2B2C的行動購物為出發點切入市場，站上有超過8.5萬件商品，是囊括日常生活所需的居家生活品、美食、3C家電等好物的多樣化平台，其主打團購優惠價的經營模式與美安的『超連鎖事業』和『購物年金』運營理念不謀而合。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2017年11月起與美安合作後，看到美安超連鎖店主們的積極與熱忱，旗下更有超過100萬的高忠誠度會員，是個擁有超強團購力及社群口碑擴散效果的平台。松果購物發揮自身優勢，提供多樣化的高CP值的商品成為與美安相輔相成的重要策略性夥伴，首週就創下百萬銷售業績，且帶來高消費力新客4-5成，帶動業績爆發性成長，截至目前業績已較首月翻漲3倍。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63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「用低價找到居家生活新靈感」為平台定位的松果購物是由創業家兄弟（8477）於2016年所成立子公司，以B2B2C的行動購物為出發點切入市場，站上有超過8.5萬件商品，是囊括日常生活所需的居家生活品、美食、3C家電等好物的多樣化平台，其主打團購優惠價的經營模式與美安的『超連鎖事業』和『購物年金』運營理念不謀而合。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2017年11月起與美安合作後，看到美安超連鎖店主們的積極與熱忱，旗下更有超過100萬的高忠誠度會員，是個擁有超強團購力及社群口碑擴散效果的平台。松果購物發揮自身優勢，提供多樣化的高CP值的商品成為與美安相輔相成的重要策略性夥伴，首週就創下百萬銷售業績，且帶來高消費力新客4-5成，帶動業績爆發性成長，截至目前業績已較首月翻漲3倍。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048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266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76266-57CA-48FF-ABB9-9A4A9FDEE59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0459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C055-6D96-934C-AC4E-E0638B1C2CA1}" type="slidenum">
              <a:rPr kumimoji="1" lang="zh-TW" altLang="en-US" smtClean="0">
                <a:solidFill>
                  <a:prstClr val="black"/>
                </a:solidFill>
              </a:rPr>
              <a:pPr/>
              <a:t>59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49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C055-6D96-934C-AC4E-E0638B1C2CA1}" type="slidenum">
              <a:rPr kumimoji="1" lang="zh-TW" altLang="en-US" smtClean="0">
                <a:solidFill>
                  <a:prstClr val="black"/>
                </a:solidFill>
              </a:rPr>
              <a:pPr/>
              <a:t>60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43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C055-6D96-934C-AC4E-E0638B1C2CA1}" type="slidenum">
              <a:rPr kumimoji="1" lang="zh-TW" altLang="en-US" smtClean="0">
                <a:solidFill>
                  <a:prstClr val="black"/>
                </a:solidFill>
              </a:rPr>
              <a:pPr/>
              <a:t>61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28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C055-6D96-934C-AC4E-E0638B1C2CA1}" type="slidenum">
              <a:rPr kumimoji="1" lang="zh-TW" altLang="en-US" smtClean="0">
                <a:solidFill>
                  <a:prstClr val="black"/>
                </a:solidFill>
              </a:rPr>
              <a:pPr/>
              <a:t>62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32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C055-6D96-934C-AC4E-E0638B1C2CA1}" type="slidenum">
              <a:rPr kumimoji="1" lang="zh-TW" altLang="en-US" smtClean="0">
                <a:solidFill>
                  <a:prstClr val="black"/>
                </a:solidFill>
              </a:rPr>
              <a:pPr/>
              <a:t>63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5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C055-6D96-934C-AC4E-E0638B1C2CA1}" type="slidenum">
              <a:rPr kumimoji="1" lang="zh-TW" altLang="en-US" smtClean="0">
                <a:solidFill>
                  <a:prstClr val="black"/>
                </a:solidFill>
              </a:rPr>
              <a:pPr/>
              <a:t>64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60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C055-6D96-934C-AC4E-E0638B1C2CA1}" type="slidenum">
              <a:rPr kumimoji="1" lang="zh-TW" altLang="en-US" smtClean="0">
                <a:solidFill>
                  <a:prstClr val="black"/>
                </a:solidFill>
              </a:rPr>
              <a:pPr/>
              <a:t>65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5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76266-57CA-48FF-ABB9-9A4A9FDEE59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966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  <p:sp>
        <p:nvSpPr>
          <p:cNvPr id="72708" name="投影片編號版面配置區 3"/>
          <p:cNvSpPr txBox="1">
            <a:spLocks noGrp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2E3ECF5-AD65-4D81-A847-9EF4A915EEBA}" type="slidenum">
              <a:rPr lang="zh-TW" altLang="en-US" sz="1200" b="0" smtClean="0">
                <a:solidFill>
                  <a:prstClr val="black"/>
                </a:solidFill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TW" sz="1200" b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76266-57CA-48FF-ABB9-9A4A9FDEE59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89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9A60A-91D6-4B84-AF7F-B7079EF577F0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7760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Offers that are closest to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50">
              <a:defRPr/>
            </a:pPr>
            <a:fld id="{ED234F4C-ABF4-4070-96E5-D4C03CD40C5E}" type="slidenum">
              <a:rPr lang="en-US">
                <a:solidFill>
                  <a:prstClr val="black"/>
                </a:solidFill>
              </a:rPr>
              <a:pPr defTabSz="914350"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91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9A60A-91D6-4B84-AF7F-B7079EF577F0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0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TW" altLang="en-US">
              <a:ea typeface="Adobe 繁黑體 Std B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603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emf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2.emf"/><Relationship Id="rId4" Type="http://schemas.openxmlformats.org/officeDocument/2006/relationships/image" Target="../media/image32.jpe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2.emf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Master" Target="../slideMasters/slideMaster2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3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916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AAB38E49-9142-4BB2-98CC-202B285367F3}" type="datetimeFigureOut">
              <a:rPr lang="en-US"/>
              <a:pPr>
                <a:defRPr/>
              </a:pPr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916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916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604910D3-1D8F-4A8E-B868-67C2FC221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6" y="204790"/>
            <a:ext cx="3008313" cy="87153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07" y="206070"/>
            <a:ext cx="5111751" cy="4389834"/>
          </a:xfrm>
        </p:spPr>
        <p:txBody>
          <a:bodyPr/>
          <a:lstStyle>
            <a:lvl1pPr>
              <a:defRPr sz="4100"/>
            </a:lvl1pPr>
            <a:lvl2pPr>
              <a:defRPr sz="37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46" y="1076343"/>
            <a:ext cx="3008313" cy="3518297"/>
          </a:xfrm>
        </p:spPr>
        <p:txBody>
          <a:bodyPr/>
          <a:lstStyle>
            <a:lvl1pPr marL="0" indent="0">
              <a:buNone/>
              <a:defRPr sz="1700"/>
            </a:lvl1pPr>
            <a:lvl2pPr marL="589553" indent="0">
              <a:buNone/>
              <a:defRPr sz="1600"/>
            </a:lvl2pPr>
            <a:lvl3pPr marL="1178954" indent="0">
              <a:buNone/>
              <a:defRPr sz="1300"/>
            </a:lvl3pPr>
            <a:lvl4pPr marL="1768470" indent="0">
              <a:buNone/>
              <a:defRPr sz="1100"/>
            </a:lvl4pPr>
            <a:lvl5pPr marL="2357310" indent="0">
              <a:buNone/>
              <a:defRPr sz="1100"/>
            </a:lvl5pPr>
            <a:lvl6pPr marL="2946498" indent="0">
              <a:buNone/>
              <a:defRPr sz="1100"/>
            </a:lvl6pPr>
            <a:lvl7pPr marL="3536015" indent="0">
              <a:buNone/>
              <a:defRPr sz="1100"/>
            </a:lvl7pPr>
            <a:lvl8pPr marL="4125450" indent="0">
              <a:buNone/>
              <a:defRPr sz="1100"/>
            </a:lvl8pPr>
            <a:lvl9pPr marL="471457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195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文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4694" y="279569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4" y="609551"/>
            <a:ext cx="7593497" cy="478071"/>
          </a:xfrm>
          <a:prstGeom prst="rect">
            <a:avLst/>
          </a:prstGeom>
        </p:spPr>
        <p:txBody>
          <a:bodyPr lIns="91343" tIns="45680" rIns="91343" bIns="45680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4" y="1246340"/>
            <a:ext cx="7593497" cy="2948073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 smtClean="0"/>
              <a:t>Title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2352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 圖文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4694" y="279569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4" y="609551"/>
            <a:ext cx="7593497" cy="478071"/>
          </a:xfrm>
          <a:prstGeom prst="rect">
            <a:avLst/>
          </a:prstGeom>
        </p:spPr>
        <p:txBody>
          <a:bodyPr lIns="91343" tIns="45680" rIns="91343" bIns="45680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標題文字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388" y="1246340"/>
            <a:ext cx="1729409" cy="2948073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 smtClean="0"/>
              <a:t>Title</a:t>
            </a:r>
            <a:endParaRPr lang="zh-TW" altLang="en-US" dirty="0" smtClean="0"/>
          </a:p>
        </p:txBody>
      </p:sp>
      <p:sp>
        <p:nvSpPr>
          <p:cNvPr id="8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2713044" y="1246340"/>
            <a:ext cx="5635625" cy="2948073"/>
          </a:xfrm>
          <a:prstGeom prst="rect">
            <a:avLst/>
          </a:prstGeom>
        </p:spPr>
        <p:txBody>
          <a:bodyPr lIns="91343" tIns="45680" rIns="91343" bIns="45680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644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54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 圖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4694" y="279569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4" y="609551"/>
            <a:ext cx="7593497" cy="478071"/>
          </a:xfrm>
          <a:prstGeom prst="rect">
            <a:avLst/>
          </a:prstGeom>
        </p:spPr>
        <p:txBody>
          <a:bodyPr lIns="91343" tIns="45680" rIns="91343" bIns="45680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標題文字</a:t>
            </a:r>
            <a:endParaRPr lang="en-US" dirty="0"/>
          </a:p>
        </p:txBody>
      </p:sp>
      <p:sp>
        <p:nvSpPr>
          <p:cNvPr id="8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755384" y="1246340"/>
            <a:ext cx="7593289" cy="2948073"/>
          </a:xfrm>
          <a:prstGeom prst="rect">
            <a:avLst/>
          </a:prstGeom>
        </p:spPr>
        <p:txBody>
          <a:bodyPr lIns="91343" tIns="45680" rIns="91343" bIns="45680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644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5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+個人資訊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1836" y="1503521"/>
            <a:ext cx="7593497" cy="478071"/>
          </a:xfrm>
          <a:prstGeom prst="rect">
            <a:avLst/>
          </a:prstGeom>
        </p:spPr>
        <p:txBody>
          <a:bodyPr lIns="91343" tIns="45680" rIns="91343" bIns="45680" anchor="ctr">
            <a:normAutofit/>
          </a:bodyPr>
          <a:lstStyle>
            <a:lvl1pPr>
              <a:defRPr sz="3000" b="1" i="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簡報完畢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1836" y="2065977"/>
            <a:ext cx="7593497" cy="573670"/>
          </a:xfrm>
          <a:prstGeom prst="rect">
            <a:avLst/>
          </a:prstGeom>
        </p:spPr>
        <p:txBody>
          <a:bodyPr lIns="91343" tIns="45680" rIns="91343" bIns="45680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 smtClean="0"/>
              <a:t>Thank you</a:t>
            </a:r>
            <a:endParaRPr lang="zh-TW" altLang="en-US" dirty="0" smtClean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6759" y="267098"/>
            <a:ext cx="5956300" cy="5057776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271836" y="2755490"/>
            <a:ext cx="7593497" cy="215851"/>
          </a:xfrm>
          <a:prstGeom prst="rect">
            <a:avLst/>
          </a:prstGeom>
        </p:spPr>
        <p:txBody>
          <a:bodyPr lIns="91343" tIns="45680" rIns="91343" bIns="4568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altLang="zh-TW" dirty="0" smtClean="0"/>
              <a:t>NAME</a:t>
            </a: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6" y="833050"/>
            <a:ext cx="1971675" cy="4286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1558" y="4611465"/>
            <a:ext cx="35052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34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1836" y="2164157"/>
            <a:ext cx="7593497" cy="478071"/>
          </a:xfrm>
          <a:prstGeom prst="rect">
            <a:avLst/>
          </a:prstGeom>
        </p:spPr>
        <p:txBody>
          <a:bodyPr lIns="91343" tIns="45680" rIns="91343" bIns="45680" anchor="t">
            <a:normAutofit/>
          </a:bodyPr>
          <a:lstStyle>
            <a:lvl1pPr>
              <a:defRPr sz="3000" b="1" i="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簡報完畢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1836" y="2726610"/>
            <a:ext cx="7593497" cy="573670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 smtClean="0"/>
              <a:t>Thank you</a:t>
            </a:r>
            <a:endParaRPr lang="zh-TW" altLang="en-US" dirty="0" smtClean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6759" y="267098"/>
            <a:ext cx="5956300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1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底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699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色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文字方塊 9"/>
          <p:cNvSpPr txBox="1"/>
          <p:nvPr userDrawn="1"/>
        </p:nvSpPr>
        <p:spPr>
          <a:xfrm>
            <a:off x="5117251" y="2020422"/>
            <a:ext cx="921855" cy="1200250"/>
          </a:xfrm>
          <a:prstGeom prst="rect">
            <a:avLst/>
          </a:prstGeom>
          <a:noFill/>
        </p:spPr>
        <p:txBody>
          <a:bodyPr wrap="none" lIns="91343" tIns="45680" rIns="91343" bIns="45680" rtlCol="0">
            <a:spAutoFit/>
          </a:bodyPr>
          <a:lstStyle/>
          <a:p>
            <a:pPr defTabSz="913412">
              <a:lnSpc>
                <a:spcPct val="150000"/>
              </a:lnSpc>
            </a:pPr>
            <a:r>
              <a:rPr lang="en-US" altLang="zh-TW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Tel</a:t>
            </a:r>
            <a:r>
              <a:rPr lang="zh-TW" altLang="en-US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</a:p>
          <a:p>
            <a:pPr defTabSz="913412">
              <a:lnSpc>
                <a:spcPct val="150000"/>
              </a:lnSpc>
            </a:pPr>
            <a:r>
              <a:rPr lang="en-US" altLang="zh-TW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Phone</a:t>
            </a:r>
            <a:r>
              <a:rPr lang="zh-TW" altLang="en-US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US" altLang="zh-TW" sz="16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412">
              <a:lnSpc>
                <a:spcPct val="150000"/>
              </a:lnSpc>
            </a:pPr>
            <a:r>
              <a:rPr lang="en-US" altLang="zh-TW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Mail</a:t>
            </a:r>
            <a:r>
              <a:rPr lang="zh-TW" altLang="en-US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endParaRPr lang="zh-TW" altLang="en-US" sz="1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9" hasCustomPrompt="1"/>
          </p:nvPr>
        </p:nvSpPr>
        <p:spPr>
          <a:xfrm>
            <a:off x="5680747" y="2119185"/>
            <a:ext cx="2664296" cy="182597"/>
          </a:xfrm>
          <a:prstGeom prst="rect">
            <a:avLst/>
          </a:prstGeom>
        </p:spPr>
        <p:txBody>
          <a:bodyPr lIns="91343" tIns="45680" rIns="91343" bIns="456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altLang="zh-TW" dirty="0" smtClean="0"/>
              <a:t>02-2712-3838</a:t>
            </a:r>
            <a:r>
              <a:rPr lang="zh-TW" altLang="en-US" dirty="0" smtClean="0"/>
              <a:t>＃</a:t>
            </a:r>
          </a:p>
        </p:txBody>
      </p:sp>
      <p:sp>
        <p:nvSpPr>
          <p:cNvPr id="14" name="內容版面配置區 2"/>
          <p:cNvSpPr>
            <a:spLocks noGrp="1"/>
          </p:cNvSpPr>
          <p:nvPr>
            <p:ph idx="20"/>
          </p:nvPr>
        </p:nvSpPr>
        <p:spPr>
          <a:xfrm>
            <a:off x="6040789" y="2408461"/>
            <a:ext cx="2664296" cy="163322"/>
          </a:xfrm>
          <a:prstGeom prst="rect">
            <a:avLst/>
          </a:prstGeom>
        </p:spPr>
        <p:txBody>
          <a:bodyPr lIns="91343" tIns="45680" rIns="91343" bIns="456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zh-TW" altLang="en-US" dirty="0" smtClean="0"/>
          </a:p>
        </p:txBody>
      </p:sp>
      <p:sp>
        <p:nvSpPr>
          <p:cNvPr id="15" name="內容版面配置區 2"/>
          <p:cNvSpPr>
            <a:spLocks noGrp="1"/>
          </p:cNvSpPr>
          <p:nvPr>
            <p:ph idx="21" hasCustomPrompt="1"/>
          </p:nvPr>
        </p:nvSpPr>
        <p:spPr>
          <a:xfrm>
            <a:off x="5752756" y="2679816"/>
            <a:ext cx="2664296" cy="162017"/>
          </a:xfrm>
          <a:prstGeom prst="rect">
            <a:avLst/>
          </a:prstGeom>
        </p:spPr>
        <p:txBody>
          <a:bodyPr lIns="91343" tIns="45680" rIns="91343" bIns="456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r>
              <a:rPr lang="en-US" altLang="zh-TW" sz="1400" dirty="0" smtClean="0">
                <a:solidFill>
                  <a:schemeClr val="bg1"/>
                </a:solidFill>
              </a:rPr>
              <a:t>name@friday.tw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內容版面配置區 2"/>
          <p:cNvSpPr>
            <a:spLocks noGrp="1"/>
          </p:cNvSpPr>
          <p:nvPr>
            <p:ph idx="22" hasCustomPrompt="1"/>
          </p:nvPr>
        </p:nvSpPr>
        <p:spPr>
          <a:xfrm>
            <a:off x="5117215" y="1761721"/>
            <a:ext cx="2664296" cy="182597"/>
          </a:xfrm>
          <a:prstGeom prst="rect">
            <a:avLst/>
          </a:prstGeom>
        </p:spPr>
        <p:txBody>
          <a:bodyPr lIns="91343" tIns="45680" rIns="91343" bIns="456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altLang="zh-TW" dirty="0" smtClean="0"/>
              <a:t>NAME</a:t>
            </a:r>
            <a:endParaRPr lang="zh-TW" altLang="en-US" dirty="0" smtClean="0"/>
          </a:p>
        </p:txBody>
      </p:sp>
      <p:sp>
        <p:nvSpPr>
          <p:cNvPr id="17" name="文字方塊 16"/>
          <p:cNvSpPr txBox="1"/>
          <p:nvPr userDrawn="1"/>
        </p:nvSpPr>
        <p:spPr>
          <a:xfrm>
            <a:off x="5117242" y="3208747"/>
            <a:ext cx="2646687" cy="338475"/>
          </a:xfrm>
          <a:prstGeom prst="rect">
            <a:avLst/>
          </a:prstGeom>
          <a:noFill/>
        </p:spPr>
        <p:txBody>
          <a:bodyPr wrap="none" lIns="91343" tIns="45680" rIns="91343" bIns="45680" rtlCol="0">
            <a:spAutoFit/>
          </a:bodyPr>
          <a:lstStyle/>
          <a:p>
            <a:pPr defTabSz="913412"/>
            <a:r>
              <a:rPr lang="zh-TW" altLang="en-US" sz="16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遠時數位科技股份有限公司</a:t>
            </a:r>
            <a:endParaRPr lang="zh-TW" altLang="en-US" sz="1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5117250" y="3462651"/>
            <a:ext cx="2946064" cy="292309"/>
          </a:xfrm>
          <a:prstGeom prst="rect">
            <a:avLst/>
          </a:prstGeom>
          <a:noFill/>
        </p:spPr>
        <p:txBody>
          <a:bodyPr wrap="none" lIns="91343" tIns="45680" rIns="91343" bIns="45680" rtlCol="0">
            <a:spAutoFit/>
          </a:bodyPr>
          <a:lstStyle/>
          <a:p>
            <a:pPr defTabSz="913412"/>
            <a:r>
              <a:rPr lang="en-US" altLang="zh-TW" sz="1300" dirty="0" err="1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Yuanshi</a:t>
            </a:r>
            <a:r>
              <a:rPr lang="en-US" altLang="zh-TW" sz="13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Digital Technology Co., Ltd.</a:t>
            </a:r>
            <a:endParaRPr lang="zh-TW" altLang="en-US" sz="13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 userDrawn="1"/>
        </p:nvSpPr>
        <p:spPr>
          <a:xfrm>
            <a:off x="1474370" y="2760792"/>
            <a:ext cx="2601803" cy="538530"/>
          </a:xfrm>
          <a:prstGeom prst="rect">
            <a:avLst/>
          </a:prstGeom>
          <a:noFill/>
        </p:spPr>
        <p:txBody>
          <a:bodyPr wrap="none" lIns="91343" tIns="45680" rIns="91343" bIns="45680" rtlCol="0">
            <a:spAutoFit/>
          </a:bodyPr>
          <a:lstStyle/>
          <a:p>
            <a:pPr defTabSz="913412"/>
            <a:r>
              <a:rPr lang="zh-TW" altLang="en-US" sz="29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簡報完畢  謝謝</a:t>
            </a:r>
            <a:endParaRPr lang="zh-TW" altLang="en-US" sz="29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612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2" descr="\\192.168.11.253\design\【Lex】的備份\Hiiir公司CI\PPT Bg\logo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4624012"/>
            <a:ext cx="936104" cy="4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2" y="3721894"/>
            <a:ext cx="1771650" cy="14216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83660" y="4623980"/>
            <a:ext cx="1274514" cy="2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21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圖文編排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625749"/>
            <a:ext cx="8229600" cy="651719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algn="ctr">
              <a:defRPr sz="3200" b="0">
                <a:solidFill>
                  <a:srgbClr val="C00000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sz="3200" b="1" dirty="0" smtClean="0"/>
              <a:t>內容標題</a:t>
            </a:r>
            <a:endParaRPr lang="zh-TW" altLang="en-US" sz="3200" b="1" dirty="0"/>
          </a:p>
        </p:txBody>
      </p:sp>
      <p:sp>
        <p:nvSpPr>
          <p:cNvPr id="11" name="圖片版面配置區 2"/>
          <p:cNvSpPr>
            <a:spLocks noGrp="1"/>
          </p:cNvSpPr>
          <p:nvPr>
            <p:ph type="pic" idx="1"/>
          </p:nvPr>
        </p:nvSpPr>
        <p:spPr>
          <a:xfrm>
            <a:off x="457203" y="1545636"/>
            <a:ext cx="4042793" cy="2484276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marL="0" indent="0">
              <a:buNone/>
              <a:defRPr sz="2100">
                <a:latin typeface="+mj-ea"/>
                <a:ea typeface="+mj-ea"/>
              </a:defRPr>
            </a:lvl1pPr>
            <a:lvl2pPr marL="456689" indent="0">
              <a:buNone/>
              <a:defRPr sz="2900"/>
            </a:lvl2pPr>
            <a:lvl3pPr marL="913412" indent="0">
              <a:buNone/>
              <a:defRPr sz="2400"/>
            </a:lvl3pPr>
            <a:lvl4pPr marL="1370099" indent="0">
              <a:buNone/>
              <a:defRPr sz="2100"/>
            </a:lvl4pPr>
            <a:lvl5pPr marL="1826816" indent="0">
              <a:buNone/>
              <a:defRPr sz="2100"/>
            </a:lvl5pPr>
            <a:lvl6pPr marL="2283504" indent="0">
              <a:buNone/>
              <a:defRPr sz="2100"/>
            </a:lvl6pPr>
            <a:lvl7pPr marL="2740193" indent="0">
              <a:buNone/>
              <a:defRPr sz="2100"/>
            </a:lvl7pPr>
            <a:lvl8pPr marL="3196910" indent="0">
              <a:buNone/>
              <a:defRPr sz="2100"/>
            </a:lvl8pPr>
            <a:lvl9pPr marL="3653606" indent="0">
              <a:buNone/>
              <a:defRPr sz="21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2" y="3721894"/>
            <a:ext cx="1771650" cy="1421606"/>
          </a:xfrm>
          <a:prstGeom prst="rect">
            <a:avLst/>
          </a:prstGeom>
        </p:spPr>
      </p:pic>
      <p:sp>
        <p:nvSpPr>
          <p:cNvPr id="12" name="內容版面配置區 2"/>
          <p:cNvSpPr>
            <a:spLocks noGrp="1"/>
          </p:cNvSpPr>
          <p:nvPr>
            <p:ph idx="17"/>
          </p:nvPr>
        </p:nvSpPr>
        <p:spPr>
          <a:xfrm>
            <a:off x="4788089" y="1545636"/>
            <a:ext cx="3837409" cy="2754306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marL="0" indent="0" algn="l">
              <a:lnSpc>
                <a:spcPct val="150000"/>
              </a:lnSpc>
              <a:buNone/>
              <a:defRPr sz="17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38" y="0"/>
            <a:ext cx="580186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  <a:latin typeface="新細明體"/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6554" y="4603586"/>
            <a:ext cx="1571624" cy="34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06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7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38" y="2914659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5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3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1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9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7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2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6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3600454"/>
            <a:ext cx="5486400" cy="42505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459590"/>
            <a:ext cx="5486400" cy="3086100"/>
          </a:xfrm>
        </p:spPr>
        <p:txBody>
          <a:bodyPr/>
          <a:lstStyle>
            <a:lvl1pPr marL="0" indent="0">
              <a:buNone/>
              <a:defRPr sz="4100"/>
            </a:lvl1pPr>
            <a:lvl2pPr marL="589553" indent="0">
              <a:buNone/>
              <a:defRPr sz="3700"/>
            </a:lvl2pPr>
            <a:lvl3pPr marL="1178954" indent="0">
              <a:buNone/>
              <a:defRPr sz="3300"/>
            </a:lvl3pPr>
            <a:lvl4pPr marL="1768470" indent="0">
              <a:buNone/>
              <a:defRPr sz="2700"/>
            </a:lvl4pPr>
            <a:lvl5pPr marL="2357310" indent="0">
              <a:buNone/>
              <a:defRPr sz="2700"/>
            </a:lvl5pPr>
            <a:lvl6pPr marL="2946498" indent="0">
              <a:buNone/>
              <a:defRPr sz="2700"/>
            </a:lvl6pPr>
            <a:lvl7pPr marL="3536015" indent="0">
              <a:buNone/>
              <a:defRPr sz="2700"/>
            </a:lvl7pPr>
            <a:lvl8pPr marL="4125450" indent="0">
              <a:buNone/>
              <a:defRPr sz="2700"/>
            </a:lvl8pPr>
            <a:lvl9pPr marL="471457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4026786"/>
            <a:ext cx="5486400" cy="603646"/>
          </a:xfrm>
        </p:spPr>
        <p:txBody>
          <a:bodyPr/>
          <a:lstStyle>
            <a:lvl1pPr marL="0" indent="0">
              <a:buNone/>
              <a:defRPr sz="1700"/>
            </a:lvl1pPr>
            <a:lvl2pPr marL="589553" indent="0">
              <a:buNone/>
              <a:defRPr sz="1600"/>
            </a:lvl2pPr>
            <a:lvl3pPr marL="1178954" indent="0">
              <a:buNone/>
              <a:defRPr sz="1300"/>
            </a:lvl3pPr>
            <a:lvl4pPr marL="1768470" indent="0">
              <a:buNone/>
              <a:defRPr sz="1100"/>
            </a:lvl4pPr>
            <a:lvl5pPr marL="2357310" indent="0">
              <a:buNone/>
              <a:defRPr sz="1100"/>
            </a:lvl5pPr>
            <a:lvl6pPr marL="2946498" indent="0">
              <a:buNone/>
              <a:defRPr sz="1100"/>
            </a:lvl6pPr>
            <a:lvl7pPr marL="3536015" indent="0">
              <a:buNone/>
              <a:defRPr sz="1100"/>
            </a:lvl7pPr>
            <a:lvl8pPr marL="4125450" indent="0">
              <a:buNone/>
              <a:defRPr sz="1100"/>
            </a:lvl8pPr>
            <a:lvl9pPr marL="471457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858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769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207"/>
            <a:ext cx="7772400" cy="102155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062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4078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35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13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392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70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48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272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714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599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29" y="1200151"/>
            <a:ext cx="4038599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690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848" indent="0">
              <a:buNone/>
              <a:defRPr sz="1700" b="1"/>
            </a:lvl2pPr>
            <a:lvl3pPr marL="815681" indent="0">
              <a:buNone/>
              <a:defRPr sz="1600" b="1"/>
            </a:lvl3pPr>
            <a:lvl4pPr marL="1223522" indent="0">
              <a:buNone/>
              <a:defRPr sz="1400" b="1"/>
            </a:lvl4pPr>
            <a:lvl5pPr marL="1631363" indent="0">
              <a:buNone/>
              <a:defRPr sz="1400" b="1"/>
            </a:lvl5pPr>
            <a:lvl6pPr marL="2039205" indent="0">
              <a:buNone/>
              <a:defRPr sz="1400" b="1"/>
            </a:lvl6pPr>
            <a:lvl7pPr marL="2447045" indent="0">
              <a:buNone/>
              <a:defRPr sz="1400" b="1"/>
            </a:lvl7pPr>
            <a:lvl8pPr marL="2854872" indent="0">
              <a:buNone/>
              <a:defRPr sz="1400" b="1"/>
            </a:lvl8pPr>
            <a:lvl9pPr marL="3262726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848" indent="0">
              <a:buNone/>
              <a:defRPr sz="1700" b="1"/>
            </a:lvl2pPr>
            <a:lvl3pPr marL="815681" indent="0">
              <a:buNone/>
              <a:defRPr sz="1600" b="1"/>
            </a:lvl3pPr>
            <a:lvl4pPr marL="1223522" indent="0">
              <a:buNone/>
              <a:defRPr sz="1400" b="1"/>
            </a:lvl4pPr>
            <a:lvl5pPr marL="1631363" indent="0">
              <a:buNone/>
              <a:defRPr sz="1400" b="1"/>
            </a:lvl5pPr>
            <a:lvl6pPr marL="2039205" indent="0">
              <a:buNone/>
              <a:defRPr sz="1400" b="1"/>
            </a:lvl6pPr>
            <a:lvl7pPr marL="2447045" indent="0">
              <a:buNone/>
              <a:defRPr sz="1400" b="1"/>
            </a:lvl7pPr>
            <a:lvl8pPr marL="2854872" indent="0">
              <a:buNone/>
              <a:defRPr sz="1400" b="1"/>
            </a:lvl8pPr>
            <a:lvl9pPr marL="3262726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92" y="1631157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633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577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183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7848" indent="0">
              <a:buNone/>
              <a:defRPr sz="1100"/>
            </a:lvl2pPr>
            <a:lvl3pPr marL="815681" indent="0">
              <a:buNone/>
              <a:defRPr sz="1000"/>
            </a:lvl3pPr>
            <a:lvl4pPr marL="1223522" indent="0">
              <a:buNone/>
              <a:defRPr sz="800"/>
            </a:lvl4pPr>
            <a:lvl5pPr marL="1631363" indent="0">
              <a:buNone/>
              <a:defRPr sz="800"/>
            </a:lvl5pPr>
            <a:lvl6pPr marL="2039205" indent="0">
              <a:buNone/>
              <a:defRPr sz="800"/>
            </a:lvl6pPr>
            <a:lvl7pPr marL="2447045" indent="0">
              <a:buNone/>
              <a:defRPr sz="800"/>
            </a:lvl7pPr>
            <a:lvl8pPr marL="2854872" indent="0">
              <a:buNone/>
              <a:defRPr sz="800"/>
            </a:lvl8pPr>
            <a:lvl9pPr marL="3262726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881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90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7848" indent="0">
              <a:buNone/>
              <a:defRPr sz="2500"/>
            </a:lvl2pPr>
            <a:lvl3pPr marL="815681" indent="0">
              <a:buNone/>
              <a:defRPr sz="2200"/>
            </a:lvl3pPr>
            <a:lvl4pPr marL="1223522" indent="0">
              <a:buNone/>
              <a:defRPr sz="1700"/>
            </a:lvl4pPr>
            <a:lvl5pPr marL="1631363" indent="0">
              <a:buNone/>
              <a:defRPr sz="1700"/>
            </a:lvl5pPr>
            <a:lvl6pPr marL="2039205" indent="0">
              <a:buNone/>
              <a:defRPr sz="1700"/>
            </a:lvl6pPr>
            <a:lvl7pPr marL="2447045" indent="0">
              <a:buNone/>
              <a:defRPr sz="1700"/>
            </a:lvl7pPr>
            <a:lvl8pPr marL="2854872" indent="0">
              <a:buNone/>
              <a:defRPr sz="1700"/>
            </a:lvl8pPr>
            <a:lvl9pPr marL="3262726" indent="0">
              <a:buNone/>
              <a:defRPr sz="17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7848" indent="0">
              <a:buNone/>
              <a:defRPr sz="1100"/>
            </a:lvl2pPr>
            <a:lvl3pPr marL="815681" indent="0">
              <a:buNone/>
              <a:defRPr sz="1000"/>
            </a:lvl3pPr>
            <a:lvl4pPr marL="1223522" indent="0">
              <a:buNone/>
              <a:defRPr sz="800"/>
            </a:lvl4pPr>
            <a:lvl5pPr marL="1631363" indent="0">
              <a:buNone/>
              <a:defRPr sz="800"/>
            </a:lvl5pPr>
            <a:lvl6pPr marL="2039205" indent="0">
              <a:buNone/>
              <a:defRPr sz="800"/>
            </a:lvl6pPr>
            <a:lvl7pPr marL="2447045" indent="0">
              <a:buNone/>
              <a:defRPr sz="800"/>
            </a:lvl7pPr>
            <a:lvl8pPr marL="2854872" indent="0">
              <a:buNone/>
              <a:defRPr sz="800"/>
            </a:lvl8pPr>
            <a:lvl9pPr marL="3262726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373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310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22" y="206004"/>
            <a:ext cx="2057401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33" y="206004"/>
            <a:ext cx="6019799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87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381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30" y="1597704"/>
            <a:ext cx="7772039" cy="11023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30" y="1203488"/>
            <a:ext cx="8229239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026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6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29" y="2914659"/>
            <a:ext cx="6400801" cy="1314449"/>
          </a:xfrm>
        </p:spPr>
        <p:txBody>
          <a:bodyPr/>
          <a:lstStyle>
            <a:lvl1pPr marL="0" indent="0" algn="ctr">
              <a:buNone/>
              <a:defRPr/>
            </a:lvl1pPr>
            <a:lvl2pPr marL="407937" indent="0" algn="ctr">
              <a:buNone/>
              <a:defRPr/>
            </a:lvl2pPr>
            <a:lvl3pPr marL="815858" indent="0" algn="ctr">
              <a:buNone/>
              <a:defRPr/>
            </a:lvl3pPr>
            <a:lvl4pPr marL="1223791" indent="0" algn="ctr">
              <a:buNone/>
              <a:defRPr/>
            </a:lvl4pPr>
            <a:lvl5pPr marL="1631720" indent="0" algn="ctr">
              <a:buNone/>
              <a:defRPr/>
            </a:lvl5pPr>
            <a:lvl6pPr marL="2039649" indent="0" algn="ctr">
              <a:buNone/>
              <a:defRPr/>
            </a:lvl6pPr>
            <a:lvl7pPr marL="2447575" indent="0" algn="ctr">
              <a:buNone/>
              <a:defRPr/>
            </a:lvl7pPr>
            <a:lvl8pPr marL="2855495" indent="0" algn="ctr">
              <a:buNone/>
              <a:defRPr/>
            </a:lvl8pPr>
            <a:lvl9pPr marL="326344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6192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3779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207"/>
            <a:ext cx="7772400" cy="102155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053"/>
            <a:ext cx="7772400" cy="1125140"/>
          </a:xfrm>
        </p:spPr>
        <p:txBody>
          <a:bodyPr anchor="b"/>
          <a:lstStyle>
            <a:lvl1pPr marL="0" indent="0">
              <a:buNone/>
              <a:defRPr sz="1700"/>
            </a:lvl1pPr>
            <a:lvl2pPr marL="407937" indent="0">
              <a:buNone/>
              <a:defRPr sz="1600"/>
            </a:lvl2pPr>
            <a:lvl3pPr marL="815858" indent="0">
              <a:buNone/>
              <a:defRPr sz="1400"/>
            </a:lvl3pPr>
            <a:lvl4pPr marL="1223791" indent="0">
              <a:buNone/>
              <a:defRPr sz="1300"/>
            </a:lvl4pPr>
            <a:lvl5pPr marL="1631720" indent="0">
              <a:buNone/>
              <a:defRPr sz="1300"/>
            </a:lvl5pPr>
            <a:lvl6pPr marL="2039649" indent="0">
              <a:buNone/>
              <a:defRPr sz="1300"/>
            </a:lvl6pPr>
            <a:lvl7pPr marL="2447575" indent="0">
              <a:buNone/>
              <a:defRPr sz="1300"/>
            </a:lvl7pPr>
            <a:lvl8pPr marL="2855495" indent="0">
              <a:buNone/>
              <a:defRPr sz="1300"/>
            </a:lvl8pPr>
            <a:lvl9pPr marL="3263441" indent="0">
              <a:buNone/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387139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95290" y="682233"/>
            <a:ext cx="4243386" cy="34016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91078" y="682233"/>
            <a:ext cx="4244975" cy="34016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77326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6009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937" indent="0">
              <a:buNone/>
              <a:defRPr sz="1700" b="1"/>
            </a:lvl2pPr>
            <a:lvl3pPr marL="815858" indent="0">
              <a:buNone/>
              <a:defRPr sz="1600" b="1"/>
            </a:lvl3pPr>
            <a:lvl4pPr marL="1223791" indent="0">
              <a:buNone/>
              <a:defRPr sz="1400" b="1"/>
            </a:lvl4pPr>
            <a:lvl5pPr marL="1631720" indent="0">
              <a:buNone/>
              <a:defRPr sz="1400" b="1"/>
            </a:lvl5pPr>
            <a:lvl6pPr marL="2039649" indent="0">
              <a:buNone/>
              <a:defRPr sz="1400" b="1"/>
            </a:lvl6pPr>
            <a:lvl7pPr marL="2447575" indent="0">
              <a:buNone/>
              <a:defRPr sz="1400" b="1"/>
            </a:lvl7pPr>
            <a:lvl8pPr marL="2855495" indent="0">
              <a:buNone/>
              <a:defRPr sz="1400" b="1"/>
            </a:lvl8pPr>
            <a:lvl9pPr marL="3263441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7" y="1151335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937" indent="0">
              <a:buNone/>
              <a:defRPr sz="1700" b="1"/>
            </a:lvl2pPr>
            <a:lvl3pPr marL="815858" indent="0">
              <a:buNone/>
              <a:defRPr sz="1600" b="1"/>
            </a:lvl3pPr>
            <a:lvl4pPr marL="1223791" indent="0">
              <a:buNone/>
              <a:defRPr sz="1400" b="1"/>
            </a:lvl4pPr>
            <a:lvl5pPr marL="1631720" indent="0">
              <a:buNone/>
              <a:defRPr sz="1400" b="1"/>
            </a:lvl5pPr>
            <a:lvl6pPr marL="2039649" indent="0">
              <a:buNone/>
              <a:defRPr sz="1400" b="1"/>
            </a:lvl6pPr>
            <a:lvl7pPr marL="2447575" indent="0">
              <a:buNone/>
              <a:defRPr sz="1400" b="1"/>
            </a:lvl7pPr>
            <a:lvl8pPr marL="2855495" indent="0">
              <a:buNone/>
              <a:defRPr sz="1400" b="1"/>
            </a:lvl8pPr>
            <a:lvl9pPr marL="3263441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7" y="1631157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56441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8533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5407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7937" indent="0">
              <a:buNone/>
              <a:defRPr sz="1100"/>
            </a:lvl2pPr>
            <a:lvl3pPr marL="815858" indent="0">
              <a:buNone/>
              <a:defRPr sz="1000"/>
            </a:lvl3pPr>
            <a:lvl4pPr marL="1223791" indent="0">
              <a:buNone/>
              <a:defRPr sz="800"/>
            </a:lvl4pPr>
            <a:lvl5pPr marL="1631720" indent="0">
              <a:buNone/>
              <a:defRPr sz="800"/>
            </a:lvl5pPr>
            <a:lvl6pPr marL="2039649" indent="0">
              <a:buNone/>
              <a:defRPr sz="800"/>
            </a:lvl6pPr>
            <a:lvl7pPr marL="2447575" indent="0">
              <a:buNone/>
              <a:defRPr sz="800"/>
            </a:lvl7pPr>
            <a:lvl8pPr marL="2855495" indent="0">
              <a:buNone/>
              <a:defRPr sz="800"/>
            </a:lvl8pPr>
            <a:lvl9pPr marL="3263441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591966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90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7937" indent="0">
              <a:buNone/>
              <a:defRPr sz="2500"/>
            </a:lvl2pPr>
            <a:lvl3pPr marL="815858" indent="0">
              <a:buNone/>
              <a:defRPr sz="2200"/>
            </a:lvl3pPr>
            <a:lvl4pPr marL="1223791" indent="0">
              <a:buNone/>
              <a:defRPr sz="1700"/>
            </a:lvl4pPr>
            <a:lvl5pPr marL="1631720" indent="0">
              <a:buNone/>
              <a:defRPr sz="1700"/>
            </a:lvl5pPr>
            <a:lvl6pPr marL="2039649" indent="0">
              <a:buNone/>
              <a:defRPr sz="1700"/>
            </a:lvl6pPr>
            <a:lvl7pPr marL="2447575" indent="0">
              <a:buNone/>
              <a:defRPr sz="1700"/>
            </a:lvl7pPr>
            <a:lvl8pPr marL="2855495" indent="0">
              <a:buNone/>
              <a:defRPr sz="1700"/>
            </a:lvl8pPr>
            <a:lvl9pPr marL="3263441" indent="0">
              <a:buNone/>
              <a:defRPr sz="17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7937" indent="0">
              <a:buNone/>
              <a:defRPr sz="1100"/>
            </a:lvl2pPr>
            <a:lvl3pPr marL="815858" indent="0">
              <a:buNone/>
              <a:defRPr sz="1000"/>
            </a:lvl3pPr>
            <a:lvl4pPr marL="1223791" indent="0">
              <a:buNone/>
              <a:defRPr sz="800"/>
            </a:lvl4pPr>
            <a:lvl5pPr marL="1631720" indent="0">
              <a:buNone/>
              <a:defRPr sz="800"/>
            </a:lvl5pPr>
            <a:lvl6pPr marL="2039649" indent="0">
              <a:buNone/>
              <a:defRPr sz="800"/>
            </a:lvl6pPr>
            <a:lvl7pPr marL="2447575" indent="0">
              <a:buNone/>
              <a:defRPr sz="800"/>
            </a:lvl7pPr>
            <a:lvl8pPr marL="2855495" indent="0">
              <a:buNone/>
              <a:defRPr sz="800"/>
            </a:lvl8pPr>
            <a:lvl9pPr marL="3263441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67721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55" y="155129"/>
            <a:ext cx="2057401" cy="32908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521" y="155129"/>
            <a:ext cx="6019799" cy="3290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569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71019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77051" y="141695"/>
            <a:ext cx="2159000" cy="394215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95289" y="141695"/>
            <a:ext cx="6329362" cy="394215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7193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72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29" y="2914659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3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9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7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5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3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607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071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207"/>
            <a:ext cx="7772400" cy="102155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062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407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5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378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17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396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756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54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342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770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599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29" y="1200151"/>
            <a:ext cx="4038599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90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7" y="1151335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937" indent="0">
              <a:buNone/>
              <a:defRPr sz="1700" b="1"/>
            </a:lvl2pPr>
            <a:lvl3pPr marL="815843" indent="0">
              <a:buNone/>
              <a:defRPr sz="1600" b="1"/>
            </a:lvl3pPr>
            <a:lvl4pPr marL="1223789" indent="0">
              <a:buNone/>
              <a:defRPr sz="1400" b="1"/>
            </a:lvl4pPr>
            <a:lvl5pPr marL="1631714" indent="0">
              <a:buNone/>
              <a:defRPr sz="1400" b="1"/>
            </a:lvl5pPr>
            <a:lvl6pPr marL="2039643" indent="0">
              <a:buNone/>
              <a:defRPr sz="1400" b="1"/>
            </a:lvl6pPr>
            <a:lvl7pPr marL="2447567" indent="0">
              <a:buNone/>
              <a:defRPr sz="1400" b="1"/>
            </a:lvl7pPr>
            <a:lvl8pPr marL="2855483" indent="0">
              <a:buNone/>
              <a:defRPr sz="1400" b="1"/>
            </a:lvl8pPr>
            <a:lvl9pPr marL="3263428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7" y="1631157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7" y="1151335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937" indent="0">
              <a:buNone/>
              <a:defRPr sz="1700" b="1"/>
            </a:lvl2pPr>
            <a:lvl3pPr marL="815843" indent="0">
              <a:buNone/>
              <a:defRPr sz="1600" b="1"/>
            </a:lvl3pPr>
            <a:lvl4pPr marL="1223789" indent="0">
              <a:buNone/>
              <a:defRPr sz="1400" b="1"/>
            </a:lvl4pPr>
            <a:lvl5pPr marL="1631714" indent="0">
              <a:buNone/>
              <a:defRPr sz="1400" b="1"/>
            </a:lvl5pPr>
            <a:lvl6pPr marL="2039643" indent="0">
              <a:buNone/>
              <a:defRPr sz="1400" b="1"/>
            </a:lvl6pPr>
            <a:lvl7pPr marL="2447567" indent="0">
              <a:buNone/>
              <a:defRPr sz="1400" b="1"/>
            </a:lvl7pPr>
            <a:lvl8pPr marL="2855483" indent="0">
              <a:buNone/>
              <a:defRPr sz="1400" b="1"/>
            </a:lvl8pPr>
            <a:lvl9pPr marL="3263428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7" y="1631157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447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18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72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7937" indent="0">
              <a:buNone/>
              <a:defRPr sz="1100"/>
            </a:lvl2pPr>
            <a:lvl3pPr marL="815843" indent="0">
              <a:buNone/>
              <a:defRPr sz="1000"/>
            </a:lvl3pPr>
            <a:lvl4pPr marL="1223789" indent="0">
              <a:buNone/>
              <a:defRPr sz="800"/>
            </a:lvl4pPr>
            <a:lvl5pPr marL="1631714" indent="0">
              <a:buNone/>
              <a:defRPr sz="800"/>
            </a:lvl5pPr>
            <a:lvl6pPr marL="2039643" indent="0">
              <a:buNone/>
              <a:defRPr sz="800"/>
            </a:lvl6pPr>
            <a:lvl7pPr marL="2447567" indent="0">
              <a:buNone/>
              <a:defRPr sz="800"/>
            </a:lvl7pPr>
            <a:lvl8pPr marL="2855483" indent="0">
              <a:buNone/>
              <a:defRPr sz="800"/>
            </a:lvl8pPr>
            <a:lvl9pPr marL="3263428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9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330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90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7937" indent="0">
              <a:buNone/>
              <a:defRPr sz="2500"/>
            </a:lvl2pPr>
            <a:lvl3pPr marL="815843" indent="0">
              <a:buNone/>
              <a:defRPr sz="2200"/>
            </a:lvl3pPr>
            <a:lvl4pPr marL="1223789" indent="0">
              <a:buNone/>
              <a:defRPr sz="1700"/>
            </a:lvl4pPr>
            <a:lvl5pPr marL="1631714" indent="0">
              <a:buNone/>
              <a:defRPr sz="1700"/>
            </a:lvl5pPr>
            <a:lvl6pPr marL="2039643" indent="0">
              <a:buNone/>
              <a:defRPr sz="1700"/>
            </a:lvl6pPr>
            <a:lvl7pPr marL="2447567" indent="0">
              <a:buNone/>
              <a:defRPr sz="1700"/>
            </a:lvl7pPr>
            <a:lvl8pPr marL="2855483" indent="0">
              <a:buNone/>
              <a:defRPr sz="1700"/>
            </a:lvl8pPr>
            <a:lvl9pPr marL="3263428" indent="0">
              <a:buNone/>
              <a:defRPr sz="17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7937" indent="0">
              <a:buNone/>
              <a:defRPr sz="1100"/>
            </a:lvl2pPr>
            <a:lvl3pPr marL="815843" indent="0">
              <a:buNone/>
              <a:defRPr sz="1000"/>
            </a:lvl3pPr>
            <a:lvl4pPr marL="1223789" indent="0">
              <a:buNone/>
              <a:defRPr sz="800"/>
            </a:lvl4pPr>
            <a:lvl5pPr marL="1631714" indent="0">
              <a:buNone/>
              <a:defRPr sz="800"/>
            </a:lvl5pPr>
            <a:lvl6pPr marL="2039643" indent="0">
              <a:buNone/>
              <a:defRPr sz="800"/>
            </a:lvl6pPr>
            <a:lvl7pPr marL="2447567" indent="0">
              <a:buNone/>
              <a:defRPr sz="800"/>
            </a:lvl7pPr>
            <a:lvl8pPr marL="2855483" indent="0">
              <a:buNone/>
              <a:defRPr sz="800"/>
            </a:lvl8pPr>
            <a:lvl9pPr marL="3263428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995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768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22" y="206004"/>
            <a:ext cx="2057401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33" y="206004"/>
            <a:ext cx="6019799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070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856B91-183A-AD47-926E-D1632780B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29" y="841808"/>
            <a:ext cx="6858001" cy="1790701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4339BFD-5697-C84D-8CE3-9AA76ED90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29" y="2701544"/>
            <a:ext cx="6858001" cy="1241821"/>
          </a:xfrm>
        </p:spPr>
        <p:txBody>
          <a:bodyPr/>
          <a:lstStyle>
            <a:lvl1pPr marL="0" indent="0" algn="ctr">
              <a:buNone/>
              <a:defRPr sz="1700"/>
            </a:lvl1pPr>
            <a:lvl2pPr marL="342662" indent="0" algn="ctr">
              <a:buNone/>
              <a:defRPr sz="1400"/>
            </a:lvl2pPr>
            <a:lvl3pPr marL="685321" indent="0" algn="ctr">
              <a:buNone/>
              <a:defRPr sz="1400"/>
            </a:lvl3pPr>
            <a:lvl4pPr marL="1027983" indent="0" algn="ctr">
              <a:buNone/>
              <a:defRPr sz="1300"/>
            </a:lvl4pPr>
            <a:lvl5pPr marL="1370635" indent="0" algn="ctr">
              <a:buNone/>
              <a:defRPr sz="1300"/>
            </a:lvl5pPr>
            <a:lvl6pPr marL="1713308" indent="0" algn="ctr">
              <a:buNone/>
              <a:defRPr sz="1300"/>
            </a:lvl6pPr>
            <a:lvl7pPr marL="2055959" indent="0" algn="ctr">
              <a:buNone/>
              <a:defRPr sz="1300"/>
            </a:lvl7pPr>
            <a:lvl8pPr marL="2398617" indent="0" algn="ctr">
              <a:buNone/>
              <a:defRPr sz="1300"/>
            </a:lvl8pPr>
            <a:lvl9pPr marL="2741264" indent="0" algn="ctr">
              <a:buNone/>
              <a:defRPr sz="13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4328DA-453E-CC42-8966-9ED0D06D2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871B14-8F48-2F41-9AC5-1CEC37A0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57AEB4-8D71-8B48-AE4A-0D7055E0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58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5AB6A6-5A36-6745-9D5A-702A1FB2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989BAD-3863-7549-8F9B-619CC3DB4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2455D2-F3BF-B74F-B1CA-FEAA4861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E688ED-DDBA-6B47-8FC5-29316641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B9BE7F-C921-4349-A1A1-EB4D2D05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015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75334A-AFE6-C341-90A3-EC03C193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6" y="1282305"/>
            <a:ext cx="7886700" cy="2139552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5DA2BF2-BFD3-F242-B264-65AA52C69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6" y="3442120"/>
            <a:ext cx="7886700" cy="1125140"/>
          </a:xfr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426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3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9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3706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71330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0559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39861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7412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9A9998-3FCB-0849-BC0E-5CA7556B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2504CB-A85C-5149-9BA5-844B90B6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3309D0-0B0B-D747-BB3B-479A56B1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598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95E2CE-07CF-2040-AC72-4DC866C7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DBA532-249F-A241-AB00-08A71B63E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26"/>
            <a:ext cx="3886200" cy="3263503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EF11835-B6E7-B54A-BE7B-7D011AE63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369226"/>
            <a:ext cx="3886200" cy="3263503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A4DF77E-FC07-5D41-98E6-EBB4C178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C678FA-A8E5-2548-8D06-A4E59086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C8194A-1888-B044-8ADC-3A63A3DC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379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6D6DB3-2B07-1B46-9E4D-F6A9F46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8" y="273850"/>
            <a:ext cx="7886700" cy="994172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F69CB6-CB1E-504B-90CE-DF27E6379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50" y="1260879"/>
            <a:ext cx="3868340" cy="61793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42662" indent="0">
              <a:buNone/>
              <a:defRPr sz="1400" b="1"/>
            </a:lvl2pPr>
            <a:lvl3pPr marL="685321" indent="0">
              <a:buNone/>
              <a:defRPr sz="1400" b="1"/>
            </a:lvl3pPr>
            <a:lvl4pPr marL="1027983" indent="0">
              <a:buNone/>
              <a:defRPr sz="1300" b="1"/>
            </a:lvl4pPr>
            <a:lvl5pPr marL="1370635" indent="0">
              <a:buNone/>
              <a:defRPr sz="1300" b="1"/>
            </a:lvl5pPr>
            <a:lvl6pPr marL="1713308" indent="0">
              <a:buNone/>
              <a:defRPr sz="1300" b="1"/>
            </a:lvl6pPr>
            <a:lvl7pPr marL="2055959" indent="0">
              <a:buNone/>
              <a:defRPr sz="1300" b="1"/>
            </a:lvl7pPr>
            <a:lvl8pPr marL="2398617" indent="0">
              <a:buNone/>
              <a:defRPr sz="1300" b="1"/>
            </a:lvl8pPr>
            <a:lvl9pPr marL="2741264" indent="0">
              <a:buNone/>
              <a:defRPr sz="13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2C091F6-71B1-F945-A85D-1653A426C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50" y="1878807"/>
            <a:ext cx="3868340" cy="2763442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77209B-4712-764E-8814-150FBE9FA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9"/>
            <a:ext cx="3887392" cy="61793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42662" indent="0">
              <a:buNone/>
              <a:defRPr sz="1400" b="1"/>
            </a:lvl2pPr>
            <a:lvl3pPr marL="685321" indent="0">
              <a:buNone/>
              <a:defRPr sz="1400" b="1"/>
            </a:lvl3pPr>
            <a:lvl4pPr marL="1027983" indent="0">
              <a:buNone/>
              <a:defRPr sz="1300" b="1"/>
            </a:lvl4pPr>
            <a:lvl5pPr marL="1370635" indent="0">
              <a:buNone/>
              <a:defRPr sz="1300" b="1"/>
            </a:lvl5pPr>
            <a:lvl6pPr marL="1713308" indent="0">
              <a:buNone/>
              <a:defRPr sz="1300" b="1"/>
            </a:lvl6pPr>
            <a:lvl7pPr marL="2055959" indent="0">
              <a:buNone/>
              <a:defRPr sz="1300" b="1"/>
            </a:lvl7pPr>
            <a:lvl8pPr marL="2398617" indent="0">
              <a:buNone/>
              <a:defRPr sz="1300" b="1"/>
            </a:lvl8pPr>
            <a:lvl9pPr marL="2741264" indent="0">
              <a:buNone/>
              <a:defRPr sz="13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09706FA-2B94-8047-8C60-A6643B6F6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2" cy="2763442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D3B1827-0B4A-EB45-805C-B1B5F6D0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3A46F7D-2F0C-6745-93CA-3246F4C9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C8FC09B-6984-8D49-82FD-871C1273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005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07D8AF-697A-2C41-9EF0-61F5F749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377420D-0C8C-F942-9B15-471D4B55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5C5AAD2-F407-4443-8690-18A2F157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263B13F-CAF2-D844-A4F7-639CC330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730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B8FB511-9596-EA45-9BD6-9040D3FA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CAB375C-F36C-474A-BD51-93EFDBBB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BE5BDCC-D9EE-B54D-A581-0DB39BF5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44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966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C90376-CF91-D447-A3E2-7E811BB9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0" y="342932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E81668-2956-5744-8C43-0F1168005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4" y="740588"/>
            <a:ext cx="4629149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997BE85-5B69-E847-9EDB-8AFF39EBD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50" y="1543058"/>
            <a:ext cx="2949178" cy="2858691"/>
          </a:xfrm>
        </p:spPr>
        <p:txBody>
          <a:bodyPr/>
          <a:lstStyle>
            <a:lvl1pPr marL="0" indent="0">
              <a:buNone/>
              <a:defRPr sz="1300"/>
            </a:lvl1pPr>
            <a:lvl2pPr marL="342662" indent="0">
              <a:buNone/>
              <a:defRPr sz="1100"/>
            </a:lvl2pPr>
            <a:lvl3pPr marL="685321" indent="0">
              <a:buNone/>
              <a:defRPr sz="1000"/>
            </a:lvl3pPr>
            <a:lvl4pPr marL="1027983" indent="0">
              <a:buNone/>
              <a:defRPr sz="800"/>
            </a:lvl4pPr>
            <a:lvl5pPr marL="1370635" indent="0">
              <a:buNone/>
              <a:defRPr sz="800"/>
            </a:lvl5pPr>
            <a:lvl6pPr marL="1713308" indent="0">
              <a:buNone/>
              <a:defRPr sz="800"/>
            </a:lvl6pPr>
            <a:lvl7pPr marL="2055959" indent="0">
              <a:buNone/>
              <a:defRPr sz="800"/>
            </a:lvl7pPr>
            <a:lvl8pPr marL="2398617" indent="0">
              <a:buNone/>
              <a:defRPr sz="800"/>
            </a:lvl8pPr>
            <a:lvl9pPr marL="2741264" indent="0">
              <a:buNone/>
              <a:defRPr sz="8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DB5D0A0-264F-194F-97CF-4B399AB8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2060B8E-91C7-DF49-9716-99442BE8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31702E-FA65-474B-A643-E841C04D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991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6DF485-7907-394A-83F2-CE360F6F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0" y="342932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78730FE-F0C1-DC47-B7E8-78CCF3DEA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4" y="740588"/>
            <a:ext cx="4629149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62" indent="0">
              <a:buNone/>
              <a:defRPr sz="2100"/>
            </a:lvl2pPr>
            <a:lvl3pPr marL="685321" indent="0">
              <a:buNone/>
              <a:defRPr sz="1700"/>
            </a:lvl3pPr>
            <a:lvl4pPr marL="1027983" indent="0">
              <a:buNone/>
              <a:defRPr sz="1400"/>
            </a:lvl4pPr>
            <a:lvl5pPr marL="1370635" indent="0">
              <a:buNone/>
              <a:defRPr sz="1400"/>
            </a:lvl5pPr>
            <a:lvl6pPr marL="1713308" indent="0">
              <a:buNone/>
              <a:defRPr sz="1400"/>
            </a:lvl6pPr>
            <a:lvl7pPr marL="2055959" indent="0">
              <a:buNone/>
              <a:defRPr sz="1400"/>
            </a:lvl7pPr>
            <a:lvl8pPr marL="2398617" indent="0">
              <a:buNone/>
              <a:defRPr sz="1400"/>
            </a:lvl8pPr>
            <a:lvl9pPr marL="2741264" indent="0">
              <a:buNone/>
              <a:defRPr sz="14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E131F62-01A1-F641-8A04-EBE40B424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50" y="1543058"/>
            <a:ext cx="2949178" cy="2858691"/>
          </a:xfrm>
        </p:spPr>
        <p:txBody>
          <a:bodyPr/>
          <a:lstStyle>
            <a:lvl1pPr marL="0" indent="0">
              <a:buNone/>
              <a:defRPr sz="1300"/>
            </a:lvl1pPr>
            <a:lvl2pPr marL="342662" indent="0">
              <a:buNone/>
              <a:defRPr sz="1100"/>
            </a:lvl2pPr>
            <a:lvl3pPr marL="685321" indent="0">
              <a:buNone/>
              <a:defRPr sz="1000"/>
            </a:lvl3pPr>
            <a:lvl4pPr marL="1027983" indent="0">
              <a:buNone/>
              <a:defRPr sz="800"/>
            </a:lvl4pPr>
            <a:lvl5pPr marL="1370635" indent="0">
              <a:buNone/>
              <a:defRPr sz="800"/>
            </a:lvl5pPr>
            <a:lvl6pPr marL="1713308" indent="0">
              <a:buNone/>
              <a:defRPr sz="800"/>
            </a:lvl6pPr>
            <a:lvl7pPr marL="2055959" indent="0">
              <a:buNone/>
              <a:defRPr sz="800"/>
            </a:lvl7pPr>
            <a:lvl8pPr marL="2398617" indent="0">
              <a:buNone/>
              <a:defRPr sz="800"/>
            </a:lvl8pPr>
            <a:lvl9pPr marL="2741264" indent="0">
              <a:buNone/>
              <a:defRPr sz="8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D50016-8B66-414A-95E6-813C9A43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C93DA9-E5C4-CD42-9C75-3E3F44FF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B14807D-7717-5144-9E26-1920B050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394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9F9863-9534-3E41-AD7C-5FF3E513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74DD38-7C07-9947-BDF7-0EFE0F957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CB5A1F-AE5B-B14B-9C20-D69E6535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9B4A49-BD47-D340-B018-BA70EB47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D660B2-E20B-F84D-B411-C62FFF78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579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>
            <a:extLst>
              <a:ext uri="{FF2B5EF4-FFF2-40B4-BE49-F238E27FC236}">
                <a16:creationId xmlns:a16="http://schemas.microsoft.com/office/drawing/2014/main" id="{CA7C951E-B3CC-014E-86A5-EE3DB097E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D546E8-91EC-8243-8909-8CF109A35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55"/>
            <a:ext cx="5800724" cy="4358879"/>
          </a:xfrm>
        </p:spPr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51CA75-8F9A-224D-A61B-6397DE9F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5B19F5-8983-1840-A2E4-7EC95F3D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3D7706-E971-C84A-98FA-0187C0FD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028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7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38" y="2914659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3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1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9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7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5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3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224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751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207"/>
            <a:ext cx="7772400" cy="102155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062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407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5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378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171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396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756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54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3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684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7347" y="566738"/>
            <a:ext cx="2516186" cy="160377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955944" y="566738"/>
            <a:ext cx="2517775" cy="160377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389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6009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12" y="1151335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937" indent="0">
              <a:buNone/>
              <a:defRPr sz="1700" b="1"/>
            </a:lvl2pPr>
            <a:lvl3pPr marL="815843" indent="0">
              <a:buNone/>
              <a:defRPr sz="1600" b="1"/>
            </a:lvl3pPr>
            <a:lvl4pPr marL="1223789" indent="0">
              <a:buNone/>
              <a:defRPr sz="1400" b="1"/>
            </a:lvl4pPr>
            <a:lvl5pPr marL="1631712" indent="0">
              <a:buNone/>
              <a:defRPr sz="1400" b="1"/>
            </a:lvl5pPr>
            <a:lvl6pPr marL="2039642" indent="0">
              <a:buNone/>
              <a:defRPr sz="1400" b="1"/>
            </a:lvl6pPr>
            <a:lvl7pPr marL="2447567" indent="0">
              <a:buNone/>
              <a:defRPr sz="1400" b="1"/>
            </a:lvl7pPr>
            <a:lvl8pPr marL="2855483" indent="0">
              <a:buNone/>
              <a:defRPr sz="1400" b="1"/>
            </a:lvl8pPr>
            <a:lvl9pPr marL="3263425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12" y="1631157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7" y="1151335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937" indent="0">
              <a:buNone/>
              <a:defRPr sz="1700" b="1"/>
            </a:lvl2pPr>
            <a:lvl3pPr marL="815843" indent="0">
              <a:buNone/>
              <a:defRPr sz="1600" b="1"/>
            </a:lvl3pPr>
            <a:lvl4pPr marL="1223789" indent="0">
              <a:buNone/>
              <a:defRPr sz="1400" b="1"/>
            </a:lvl4pPr>
            <a:lvl5pPr marL="1631712" indent="0">
              <a:buNone/>
              <a:defRPr sz="1400" b="1"/>
            </a:lvl5pPr>
            <a:lvl6pPr marL="2039642" indent="0">
              <a:buNone/>
              <a:defRPr sz="1400" b="1"/>
            </a:lvl6pPr>
            <a:lvl7pPr marL="2447567" indent="0">
              <a:buNone/>
              <a:defRPr sz="1400" b="1"/>
            </a:lvl7pPr>
            <a:lvl8pPr marL="2855483" indent="0">
              <a:buNone/>
              <a:defRPr sz="1400" b="1"/>
            </a:lvl8pPr>
            <a:lvl9pPr marL="3263425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7" y="1631157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990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68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8" y="1887491"/>
            <a:ext cx="7315199" cy="194627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18" y="3874898"/>
            <a:ext cx="7315199" cy="85847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4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1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DBDBB-4A10-4759-87F3-D90312BB2213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640DB-374F-4EA3-821F-DD45612E9B3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4106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280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7937" indent="0">
              <a:buNone/>
              <a:defRPr sz="1100"/>
            </a:lvl2pPr>
            <a:lvl3pPr marL="815843" indent="0">
              <a:buNone/>
              <a:defRPr sz="1000"/>
            </a:lvl3pPr>
            <a:lvl4pPr marL="1223789" indent="0">
              <a:buNone/>
              <a:defRPr sz="800"/>
            </a:lvl4pPr>
            <a:lvl5pPr marL="1631712" indent="0">
              <a:buNone/>
              <a:defRPr sz="800"/>
            </a:lvl5pPr>
            <a:lvl6pPr marL="2039642" indent="0">
              <a:buNone/>
              <a:defRPr sz="800"/>
            </a:lvl6pPr>
            <a:lvl7pPr marL="2447567" indent="0">
              <a:buNone/>
              <a:defRPr sz="800"/>
            </a:lvl7pPr>
            <a:lvl8pPr marL="2855483" indent="0">
              <a:buNone/>
              <a:defRPr sz="800"/>
            </a:lvl8pPr>
            <a:lvl9pPr marL="3263425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831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90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7937" indent="0">
              <a:buNone/>
              <a:defRPr sz="2500"/>
            </a:lvl2pPr>
            <a:lvl3pPr marL="815843" indent="0">
              <a:buNone/>
              <a:defRPr sz="2200"/>
            </a:lvl3pPr>
            <a:lvl4pPr marL="1223789" indent="0">
              <a:buNone/>
              <a:defRPr sz="1700"/>
            </a:lvl4pPr>
            <a:lvl5pPr marL="1631712" indent="0">
              <a:buNone/>
              <a:defRPr sz="1700"/>
            </a:lvl5pPr>
            <a:lvl6pPr marL="2039642" indent="0">
              <a:buNone/>
              <a:defRPr sz="1700"/>
            </a:lvl6pPr>
            <a:lvl7pPr marL="2447567" indent="0">
              <a:buNone/>
              <a:defRPr sz="1700"/>
            </a:lvl7pPr>
            <a:lvl8pPr marL="2855483" indent="0">
              <a:buNone/>
              <a:defRPr sz="1700"/>
            </a:lvl8pPr>
            <a:lvl9pPr marL="3263425" indent="0">
              <a:buNone/>
              <a:defRPr sz="17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7937" indent="0">
              <a:buNone/>
              <a:defRPr sz="1100"/>
            </a:lvl2pPr>
            <a:lvl3pPr marL="815843" indent="0">
              <a:buNone/>
              <a:defRPr sz="1000"/>
            </a:lvl3pPr>
            <a:lvl4pPr marL="1223789" indent="0">
              <a:buNone/>
              <a:defRPr sz="800"/>
            </a:lvl4pPr>
            <a:lvl5pPr marL="1631712" indent="0">
              <a:buNone/>
              <a:defRPr sz="800"/>
            </a:lvl5pPr>
            <a:lvl6pPr marL="2039642" indent="0">
              <a:buNone/>
              <a:defRPr sz="800"/>
            </a:lvl6pPr>
            <a:lvl7pPr marL="2447567" indent="0">
              <a:buNone/>
              <a:defRPr sz="800"/>
            </a:lvl7pPr>
            <a:lvl8pPr marL="2855483" indent="0">
              <a:buNone/>
              <a:defRPr sz="800"/>
            </a:lvl8pPr>
            <a:lvl9pPr marL="3263425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74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380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178300" y="97632"/>
            <a:ext cx="1295400" cy="207287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87338" y="97632"/>
            <a:ext cx="3738562" cy="207287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097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186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905" y="2914674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782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941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407"/>
            <a:ext cx="7772400" cy="102155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164"/>
            <a:ext cx="7772400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51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03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3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5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0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5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09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415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6" y="1200154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29" y="1200154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979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4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4" indent="0">
              <a:buNone/>
              <a:defRPr sz="2100" b="1"/>
            </a:lvl2pPr>
            <a:lvl3pPr marL="910347" indent="0">
              <a:buNone/>
              <a:defRPr sz="1700" b="1"/>
            </a:lvl3pPr>
            <a:lvl4pPr marL="1365322" indent="0">
              <a:buNone/>
              <a:defRPr sz="1600" b="1"/>
            </a:lvl4pPr>
            <a:lvl5pPr marL="1820515" indent="0">
              <a:buNone/>
              <a:defRPr sz="1600" b="1"/>
            </a:lvl5pPr>
            <a:lvl6pPr marL="2275512" indent="0">
              <a:buNone/>
              <a:defRPr sz="1600" b="1"/>
            </a:lvl6pPr>
            <a:lvl7pPr marL="2730681" indent="0">
              <a:buNone/>
              <a:defRPr sz="1600" b="1"/>
            </a:lvl7pPr>
            <a:lvl8pPr marL="3185799" indent="0">
              <a:buNone/>
              <a:defRPr sz="1600" b="1"/>
            </a:lvl8pPr>
            <a:lvl9pPr marL="364090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42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8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4" indent="0">
              <a:buNone/>
              <a:defRPr sz="2100" b="1"/>
            </a:lvl2pPr>
            <a:lvl3pPr marL="910347" indent="0">
              <a:buNone/>
              <a:defRPr sz="1700" b="1"/>
            </a:lvl3pPr>
            <a:lvl4pPr marL="1365322" indent="0">
              <a:buNone/>
              <a:defRPr sz="1600" b="1"/>
            </a:lvl4pPr>
            <a:lvl5pPr marL="1820515" indent="0">
              <a:buNone/>
              <a:defRPr sz="1600" b="1"/>
            </a:lvl5pPr>
            <a:lvl6pPr marL="2275512" indent="0">
              <a:buNone/>
              <a:defRPr sz="1600" b="1"/>
            </a:lvl6pPr>
            <a:lvl7pPr marL="2730681" indent="0">
              <a:buNone/>
              <a:defRPr sz="1600" b="1"/>
            </a:lvl7pPr>
            <a:lvl8pPr marL="3185799" indent="0">
              <a:buNone/>
              <a:defRPr sz="1600" b="1"/>
            </a:lvl8pPr>
            <a:lvl9pPr marL="364090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88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31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F3461-A598-4D65-B79D-42B9BF3902CC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E8F58-D6E3-47BC-8EC4-5C96FC90C72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564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3494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520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6" y="204787"/>
            <a:ext cx="3008313" cy="8715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377" y="204816"/>
            <a:ext cx="5111751" cy="438983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6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5144" indent="0">
              <a:buNone/>
              <a:defRPr sz="1100"/>
            </a:lvl2pPr>
            <a:lvl3pPr marL="910347" indent="0">
              <a:buNone/>
              <a:defRPr sz="1000"/>
            </a:lvl3pPr>
            <a:lvl4pPr marL="1365322" indent="0">
              <a:buNone/>
              <a:defRPr sz="800"/>
            </a:lvl4pPr>
            <a:lvl5pPr marL="1820515" indent="0">
              <a:buNone/>
              <a:defRPr sz="800"/>
            </a:lvl5pPr>
            <a:lvl6pPr marL="2275512" indent="0">
              <a:buNone/>
              <a:defRPr sz="800"/>
            </a:lvl6pPr>
            <a:lvl7pPr marL="2730681" indent="0">
              <a:buNone/>
              <a:defRPr sz="800"/>
            </a:lvl7pPr>
            <a:lvl8pPr marL="3185799" indent="0">
              <a:buNone/>
              <a:defRPr sz="800"/>
            </a:lvl8pPr>
            <a:lvl9pPr marL="3640903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8716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92" y="3600451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92" y="459590"/>
            <a:ext cx="5486400" cy="3086100"/>
          </a:xfrm>
        </p:spPr>
        <p:txBody>
          <a:bodyPr/>
          <a:lstStyle>
            <a:lvl1pPr marL="0" indent="0">
              <a:buNone/>
              <a:defRPr sz="3300"/>
            </a:lvl1pPr>
            <a:lvl2pPr marL="455144" indent="0">
              <a:buNone/>
              <a:defRPr sz="2900"/>
            </a:lvl2pPr>
            <a:lvl3pPr marL="910347" indent="0">
              <a:buNone/>
              <a:defRPr sz="2400"/>
            </a:lvl3pPr>
            <a:lvl4pPr marL="1365322" indent="0">
              <a:buNone/>
              <a:defRPr sz="2100"/>
            </a:lvl4pPr>
            <a:lvl5pPr marL="1820515" indent="0">
              <a:buNone/>
              <a:defRPr sz="2100"/>
            </a:lvl5pPr>
            <a:lvl6pPr marL="2275512" indent="0">
              <a:buNone/>
              <a:defRPr sz="2100"/>
            </a:lvl6pPr>
            <a:lvl7pPr marL="2730681" indent="0">
              <a:buNone/>
              <a:defRPr sz="2100"/>
            </a:lvl7pPr>
            <a:lvl8pPr marL="3185799" indent="0">
              <a:buNone/>
              <a:defRPr sz="2100"/>
            </a:lvl8pPr>
            <a:lvl9pPr marL="3640903" indent="0">
              <a:buNone/>
              <a:defRPr sz="21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92" y="4025526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5144" indent="0">
              <a:buNone/>
              <a:defRPr sz="1100"/>
            </a:lvl2pPr>
            <a:lvl3pPr marL="910347" indent="0">
              <a:buNone/>
              <a:defRPr sz="1000"/>
            </a:lvl3pPr>
            <a:lvl4pPr marL="1365322" indent="0">
              <a:buNone/>
              <a:defRPr sz="800"/>
            </a:lvl4pPr>
            <a:lvl5pPr marL="1820515" indent="0">
              <a:buNone/>
              <a:defRPr sz="800"/>
            </a:lvl5pPr>
            <a:lvl6pPr marL="2275512" indent="0">
              <a:buNone/>
              <a:defRPr sz="800"/>
            </a:lvl6pPr>
            <a:lvl7pPr marL="2730681" indent="0">
              <a:buNone/>
              <a:defRPr sz="800"/>
            </a:lvl7pPr>
            <a:lvl8pPr marL="3185799" indent="0">
              <a:buNone/>
              <a:defRPr sz="800"/>
            </a:lvl8pPr>
            <a:lvl9pPr marL="3640903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227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22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55" y="206106"/>
            <a:ext cx="2057401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88" y="206106"/>
            <a:ext cx="6019799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188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3011" y="864330"/>
            <a:ext cx="7358064" cy="1741289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3011" y="2652348"/>
            <a:ext cx="7358064" cy="59605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59928" algn="ctr">
              <a:spcBef>
                <a:spcPts val="0"/>
              </a:spcBef>
              <a:buSzTx/>
              <a:buNone/>
              <a:defRPr sz="2200"/>
            </a:lvl2pPr>
            <a:lvl3pPr marL="0" indent="319859" algn="ctr">
              <a:spcBef>
                <a:spcPts val="0"/>
              </a:spcBef>
              <a:buSzTx/>
              <a:buNone/>
              <a:defRPr sz="2200"/>
            </a:lvl3pPr>
            <a:lvl4pPr marL="0" indent="479838" algn="ctr">
              <a:spcBef>
                <a:spcPts val="0"/>
              </a:spcBef>
              <a:buSzTx/>
              <a:buNone/>
              <a:defRPr sz="2200"/>
            </a:lvl4pPr>
            <a:lvl5pPr marL="0" indent="639717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/>
            <a:r>
              <a:rPr/>
              <a:t>內文層級一</a:t>
            </a:r>
          </a:p>
          <a:p>
            <a:pPr lvl="1"/>
            <a:r>
              <a:rPr/>
              <a:t>內文層級二</a:t>
            </a:r>
          </a:p>
          <a:p>
            <a:pPr lvl="2"/>
            <a:r>
              <a:rPr/>
              <a:t>內文層級三</a:t>
            </a:r>
          </a:p>
          <a:p>
            <a:pPr lvl="3"/>
            <a:r>
              <a:rPr/>
              <a:t>內文層級四</a:t>
            </a:r>
          </a:p>
          <a:p>
            <a:pPr lvl="4"/>
            <a:r>
              <a:rPr/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492253540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5" y="2914659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581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655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202"/>
            <a:ext cx="7772400" cy="102155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038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4080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28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3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4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5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6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473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59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8" y="3763219"/>
            <a:ext cx="7315199" cy="970193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8" y="2898859"/>
            <a:ext cx="7315199" cy="823828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4545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092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82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7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18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6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7677-0922-4A49-939A-A42D1C6E3DAF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D0773-F3D3-4B31-8D07-4131C6242FD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415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599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29" y="1200151"/>
            <a:ext cx="4038599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871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094" indent="0">
              <a:buNone/>
              <a:defRPr sz="1700" b="1"/>
            </a:lvl2pPr>
            <a:lvl3pPr marL="816176" indent="0">
              <a:buNone/>
              <a:defRPr sz="1600" b="1"/>
            </a:lvl3pPr>
            <a:lvl4pPr marL="1224280" indent="0">
              <a:buNone/>
              <a:defRPr sz="1400" b="1"/>
            </a:lvl4pPr>
            <a:lvl5pPr marL="1632368" indent="0">
              <a:buNone/>
              <a:defRPr sz="1400" b="1"/>
            </a:lvl5pPr>
            <a:lvl6pPr marL="2040454" indent="0">
              <a:buNone/>
              <a:defRPr sz="1400" b="1"/>
            </a:lvl6pPr>
            <a:lvl7pPr marL="2448548" indent="0">
              <a:buNone/>
              <a:defRPr sz="1400" b="1"/>
            </a:lvl7pPr>
            <a:lvl8pPr marL="2856632" indent="0">
              <a:buNone/>
              <a:defRPr sz="1400" b="1"/>
            </a:lvl8pPr>
            <a:lvl9pPr marL="3264734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3" y="1631157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5" y="1151335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094" indent="0">
              <a:buNone/>
              <a:defRPr sz="1700" b="1"/>
            </a:lvl2pPr>
            <a:lvl3pPr marL="816176" indent="0">
              <a:buNone/>
              <a:defRPr sz="1600" b="1"/>
            </a:lvl3pPr>
            <a:lvl4pPr marL="1224280" indent="0">
              <a:buNone/>
              <a:defRPr sz="1400" b="1"/>
            </a:lvl4pPr>
            <a:lvl5pPr marL="1632368" indent="0">
              <a:buNone/>
              <a:defRPr sz="1400" b="1"/>
            </a:lvl5pPr>
            <a:lvl6pPr marL="2040454" indent="0">
              <a:buNone/>
              <a:defRPr sz="1400" b="1"/>
            </a:lvl6pPr>
            <a:lvl7pPr marL="2448548" indent="0">
              <a:buNone/>
              <a:defRPr sz="1400" b="1"/>
            </a:lvl7pPr>
            <a:lvl8pPr marL="2856632" indent="0">
              <a:buNone/>
              <a:defRPr sz="1400" b="1"/>
            </a:lvl8pPr>
            <a:lvl9pPr marL="3264734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5" y="1631157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438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600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088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094" indent="0">
              <a:buNone/>
              <a:defRPr sz="1100"/>
            </a:lvl2pPr>
            <a:lvl3pPr marL="816176" indent="0">
              <a:buNone/>
              <a:defRPr sz="1000"/>
            </a:lvl3pPr>
            <a:lvl4pPr marL="1224280" indent="0">
              <a:buNone/>
              <a:defRPr sz="800"/>
            </a:lvl4pPr>
            <a:lvl5pPr marL="1632368" indent="0">
              <a:buNone/>
              <a:defRPr sz="800"/>
            </a:lvl5pPr>
            <a:lvl6pPr marL="2040454" indent="0">
              <a:buNone/>
              <a:defRPr sz="800"/>
            </a:lvl6pPr>
            <a:lvl7pPr marL="2448548" indent="0">
              <a:buNone/>
              <a:defRPr sz="800"/>
            </a:lvl7pPr>
            <a:lvl8pPr marL="2856632" indent="0">
              <a:buNone/>
              <a:defRPr sz="800"/>
            </a:lvl8pPr>
            <a:lvl9pPr marL="3264734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745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094" indent="0">
              <a:buNone/>
              <a:defRPr sz="2500"/>
            </a:lvl2pPr>
            <a:lvl3pPr marL="816176" indent="0">
              <a:buNone/>
              <a:defRPr sz="2200"/>
            </a:lvl3pPr>
            <a:lvl4pPr marL="1224280" indent="0">
              <a:buNone/>
              <a:defRPr sz="1700"/>
            </a:lvl4pPr>
            <a:lvl5pPr marL="1632368" indent="0">
              <a:buNone/>
              <a:defRPr sz="1700"/>
            </a:lvl5pPr>
            <a:lvl6pPr marL="2040454" indent="0">
              <a:buNone/>
              <a:defRPr sz="1700"/>
            </a:lvl6pPr>
            <a:lvl7pPr marL="2448548" indent="0">
              <a:buNone/>
              <a:defRPr sz="1700"/>
            </a:lvl7pPr>
            <a:lvl8pPr marL="2856632" indent="0">
              <a:buNone/>
              <a:defRPr sz="1700"/>
            </a:lvl8pPr>
            <a:lvl9pPr marL="3264734" indent="0">
              <a:buNone/>
              <a:defRPr sz="17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094" indent="0">
              <a:buNone/>
              <a:defRPr sz="1100"/>
            </a:lvl2pPr>
            <a:lvl3pPr marL="816176" indent="0">
              <a:buNone/>
              <a:defRPr sz="1000"/>
            </a:lvl3pPr>
            <a:lvl4pPr marL="1224280" indent="0">
              <a:buNone/>
              <a:defRPr sz="800"/>
            </a:lvl4pPr>
            <a:lvl5pPr marL="1632368" indent="0">
              <a:buNone/>
              <a:defRPr sz="800"/>
            </a:lvl5pPr>
            <a:lvl6pPr marL="2040454" indent="0">
              <a:buNone/>
              <a:defRPr sz="800"/>
            </a:lvl6pPr>
            <a:lvl7pPr marL="2448548" indent="0">
              <a:buNone/>
              <a:defRPr sz="800"/>
            </a:lvl7pPr>
            <a:lvl8pPr marL="2856632" indent="0">
              <a:buNone/>
              <a:defRPr sz="800"/>
            </a:lvl8pPr>
            <a:lvl9pPr marL="3264734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271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6631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22" y="205979"/>
            <a:ext cx="2057401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6" y="205979"/>
            <a:ext cx="6019799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5617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6" y="1597704"/>
            <a:ext cx="7772039" cy="11023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600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6" y="1203480"/>
            <a:ext cx="8229239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10731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5" y="841775"/>
            <a:ext cx="6858001" cy="1790701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5" y="2701544"/>
            <a:ext cx="6858001" cy="1241821"/>
          </a:xfrm>
        </p:spPr>
        <p:txBody>
          <a:bodyPr/>
          <a:lstStyle>
            <a:lvl1pPr marL="0" indent="0" algn="ctr">
              <a:buNone/>
              <a:defRPr sz="1700"/>
            </a:lvl1pPr>
            <a:lvl2pPr marL="342794" indent="0" algn="ctr">
              <a:buNone/>
              <a:defRPr sz="1400"/>
            </a:lvl2pPr>
            <a:lvl3pPr marL="685594" indent="0" algn="ctr">
              <a:buNone/>
              <a:defRPr sz="1400"/>
            </a:lvl3pPr>
            <a:lvl4pPr marL="1028391" indent="0" algn="ctr">
              <a:buNone/>
              <a:defRPr sz="1300"/>
            </a:lvl4pPr>
            <a:lvl5pPr marL="1371189" indent="0" algn="ctr">
              <a:buNone/>
              <a:defRPr sz="1300"/>
            </a:lvl5pPr>
            <a:lvl6pPr marL="1713992" indent="0" algn="ctr">
              <a:buNone/>
              <a:defRPr sz="1300"/>
            </a:lvl6pPr>
            <a:lvl7pPr marL="2056784" indent="0" algn="ctr">
              <a:buNone/>
              <a:defRPr sz="1300"/>
            </a:lvl7pPr>
            <a:lvl8pPr marL="2399576" indent="0" algn="ctr">
              <a:buNone/>
              <a:defRPr sz="1300"/>
            </a:lvl8pPr>
            <a:lvl9pPr marL="2742368" indent="0" algn="ctr">
              <a:buNone/>
              <a:defRPr sz="13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56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18" y="1158562"/>
            <a:ext cx="7315199" cy="86557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6" y="2057400"/>
            <a:ext cx="3566160" cy="269519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057445"/>
            <a:ext cx="3566160" cy="269676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16582-D3A6-4BE2-B666-FC88913441EE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DE96C-63F2-4151-9C1D-1DEEECF3AA9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577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31" y="4581193"/>
            <a:ext cx="2097108" cy="4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67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2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427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37118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71399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0567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3995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7423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1147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26"/>
            <a:ext cx="3886200" cy="326350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1" y="1369226"/>
            <a:ext cx="3886200" cy="326350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644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4" y="273847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9"/>
            <a:ext cx="3868340" cy="61793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42794" indent="0">
              <a:buNone/>
              <a:defRPr sz="1400" b="1"/>
            </a:lvl2pPr>
            <a:lvl3pPr marL="685594" indent="0">
              <a:buNone/>
              <a:defRPr sz="1400" b="1"/>
            </a:lvl3pPr>
            <a:lvl4pPr marL="1028391" indent="0">
              <a:buNone/>
              <a:defRPr sz="1300" b="1"/>
            </a:lvl4pPr>
            <a:lvl5pPr marL="1371189" indent="0">
              <a:buNone/>
              <a:defRPr sz="1300" b="1"/>
            </a:lvl5pPr>
            <a:lvl6pPr marL="1713992" indent="0">
              <a:buNone/>
              <a:defRPr sz="1300" b="1"/>
            </a:lvl6pPr>
            <a:lvl7pPr marL="2056784" indent="0">
              <a:buNone/>
              <a:defRPr sz="1300" b="1"/>
            </a:lvl7pPr>
            <a:lvl8pPr marL="2399576" indent="0">
              <a:buNone/>
              <a:defRPr sz="1300" b="1"/>
            </a:lvl8pPr>
            <a:lvl9pPr marL="2742368" indent="0">
              <a:buNone/>
              <a:defRPr sz="13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879"/>
            <a:ext cx="3887392" cy="61793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42794" indent="0">
              <a:buNone/>
              <a:defRPr sz="1400" b="1"/>
            </a:lvl2pPr>
            <a:lvl3pPr marL="685594" indent="0">
              <a:buNone/>
              <a:defRPr sz="1400" b="1"/>
            </a:lvl3pPr>
            <a:lvl4pPr marL="1028391" indent="0">
              <a:buNone/>
              <a:defRPr sz="1300" b="1"/>
            </a:lvl4pPr>
            <a:lvl5pPr marL="1371189" indent="0">
              <a:buNone/>
              <a:defRPr sz="1300" b="1"/>
            </a:lvl5pPr>
            <a:lvl6pPr marL="1713992" indent="0">
              <a:buNone/>
              <a:defRPr sz="1300" b="1"/>
            </a:lvl6pPr>
            <a:lvl7pPr marL="2056784" indent="0">
              <a:buNone/>
              <a:defRPr sz="1300" b="1"/>
            </a:lvl7pPr>
            <a:lvl8pPr marL="2399576" indent="0">
              <a:buNone/>
              <a:defRPr sz="1300" b="1"/>
            </a:lvl8pPr>
            <a:lvl9pPr marL="2742368" indent="0">
              <a:buNone/>
              <a:defRPr sz="13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2" cy="276344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666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415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3724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342908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403" y="740573"/>
            <a:ext cx="4629149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300"/>
            </a:lvl1pPr>
            <a:lvl2pPr marL="342794" indent="0">
              <a:buNone/>
              <a:defRPr sz="1100"/>
            </a:lvl2pPr>
            <a:lvl3pPr marL="685594" indent="0">
              <a:buNone/>
              <a:defRPr sz="1000"/>
            </a:lvl3pPr>
            <a:lvl4pPr marL="1028391" indent="0">
              <a:buNone/>
              <a:defRPr sz="800"/>
            </a:lvl4pPr>
            <a:lvl5pPr marL="1371189" indent="0">
              <a:buNone/>
              <a:defRPr sz="800"/>
            </a:lvl5pPr>
            <a:lvl6pPr marL="1713992" indent="0">
              <a:buNone/>
              <a:defRPr sz="800"/>
            </a:lvl6pPr>
            <a:lvl7pPr marL="2056784" indent="0">
              <a:buNone/>
              <a:defRPr sz="800"/>
            </a:lvl7pPr>
            <a:lvl8pPr marL="2399576" indent="0">
              <a:buNone/>
              <a:defRPr sz="800"/>
            </a:lvl8pPr>
            <a:lvl9pPr marL="2742368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1271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342908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403" y="740573"/>
            <a:ext cx="4629149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94" indent="0">
              <a:buNone/>
              <a:defRPr sz="2100"/>
            </a:lvl2pPr>
            <a:lvl3pPr marL="685594" indent="0">
              <a:buNone/>
              <a:defRPr sz="1700"/>
            </a:lvl3pPr>
            <a:lvl4pPr marL="1028391" indent="0">
              <a:buNone/>
              <a:defRPr sz="1400"/>
            </a:lvl4pPr>
            <a:lvl5pPr marL="1371189" indent="0">
              <a:buNone/>
              <a:defRPr sz="1400"/>
            </a:lvl5pPr>
            <a:lvl6pPr marL="1713992" indent="0">
              <a:buNone/>
              <a:defRPr sz="1400"/>
            </a:lvl6pPr>
            <a:lvl7pPr marL="2056784" indent="0">
              <a:buNone/>
              <a:defRPr sz="1400"/>
            </a:lvl7pPr>
            <a:lvl8pPr marL="2399576" indent="0">
              <a:buNone/>
              <a:defRPr sz="1400"/>
            </a:lvl8pPr>
            <a:lvl9pPr marL="2742368" indent="0">
              <a:buNone/>
              <a:defRPr sz="14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300"/>
            </a:lvl1pPr>
            <a:lvl2pPr marL="342794" indent="0">
              <a:buNone/>
              <a:defRPr sz="1100"/>
            </a:lvl2pPr>
            <a:lvl3pPr marL="685594" indent="0">
              <a:buNone/>
              <a:defRPr sz="1000"/>
            </a:lvl3pPr>
            <a:lvl4pPr marL="1028391" indent="0">
              <a:buNone/>
              <a:defRPr sz="800"/>
            </a:lvl4pPr>
            <a:lvl5pPr marL="1371189" indent="0">
              <a:buNone/>
              <a:defRPr sz="800"/>
            </a:lvl5pPr>
            <a:lvl6pPr marL="1713992" indent="0">
              <a:buNone/>
              <a:defRPr sz="800"/>
            </a:lvl6pPr>
            <a:lvl7pPr marL="2056784" indent="0">
              <a:buNone/>
              <a:defRPr sz="800"/>
            </a:lvl7pPr>
            <a:lvl8pPr marL="2399576" indent="0">
              <a:buNone/>
              <a:defRPr sz="800"/>
            </a:lvl8pPr>
            <a:lvl9pPr marL="2742368" indent="0">
              <a:buNone/>
              <a:defRPr sz="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0183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117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1" y="273855"/>
            <a:ext cx="5800724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916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1A5708D1-482F-4D3F-9D9D-AB3E65B82771}" type="datetimeFigureOut">
              <a:rPr lang="en-US"/>
              <a:pPr>
                <a:defRPr/>
              </a:pPr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916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916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DDADB2D1-75E5-43DE-BC76-0A7506FB7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91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057400"/>
            <a:ext cx="3364992" cy="466344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454587" indent="0">
              <a:buNone/>
              <a:defRPr sz="2100" b="1"/>
            </a:lvl2pPr>
            <a:lvl3pPr marL="909207" indent="0">
              <a:buNone/>
              <a:defRPr sz="1700" b="1"/>
            </a:lvl3pPr>
            <a:lvl4pPr marL="1363608" indent="0">
              <a:buNone/>
              <a:defRPr sz="1600" b="1"/>
            </a:lvl4pPr>
            <a:lvl5pPr marL="1818242" indent="0">
              <a:buNone/>
              <a:defRPr sz="1600" b="1"/>
            </a:lvl5pPr>
            <a:lvl6pPr marL="2272664" indent="0">
              <a:buNone/>
              <a:defRPr sz="1600" b="1"/>
            </a:lvl6pPr>
            <a:lvl7pPr marL="2727275" indent="0">
              <a:buNone/>
              <a:defRPr sz="1600" b="1"/>
            </a:lvl7pPr>
            <a:lvl8pPr marL="3181801" indent="0">
              <a:buNone/>
              <a:defRPr sz="1600" b="1"/>
            </a:lvl8pPr>
            <a:lvl9pPr marL="363635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69" y="2057400"/>
            <a:ext cx="3362064" cy="466344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454587" indent="0">
              <a:buNone/>
              <a:defRPr sz="2100" b="1"/>
            </a:lvl2pPr>
            <a:lvl3pPr marL="909207" indent="0">
              <a:buNone/>
              <a:defRPr sz="1700" b="1"/>
            </a:lvl3pPr>
            <a:lvl4pPr marL="1363608" indent="0">
              <a:buNone/>
              <a:defRPr sz="1600" b="1"/>
            </a:lvl4pPr>
            <a:lvl5pPr marL="1818242" indent="0">
              <a:buNone/>
              <a:defRPr sz="1600" b="1"/>
            </a:lvl5pPr>
            <a:lvl6pPr marL="2272664" indent="0">
              <a:buNone/>
              <a:defRPr sz="1600" b="1"/>
            </a:lvl6pPr>
            <a:lvl7pPr marL="2727275" indent="0">
              <a:buNone/>
              <a:defRPr sz="1600" b="1"/>
            </a:lvl7pPr>
            <a:lvl8pPr marL="3181801" indent="0">
              <a:buNone/>
              <a:defRPr sz="1600" b="1"/>
            </a:lvl8pPr>
            <a:lvl9pPr marL="363635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18" y="1158562"/>
            <a:ext cx="7315199" cy="86557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6" y="2537459"/>
            <a:ext cx="3566160" cy="221513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8" y="2537459"/>
            <a:ext cx="3566160" cy="221513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C484B-D911-44E2-86B6-8114DBECFF70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EB8B-0BC0-4D27-8BE8-E9BC5880A0B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725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5E696C"/>
                </a:solidFill>
              </a:rPr>
              <a:pPr/>
              <a:t>‹#›</a:t>
            </a:fld>
            <a:endParaRPr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3683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914130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914130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5E696C"/>
                </a:solidFill>
              </a:rPr>
              <a:pPr/>
              <a:t>‹#›</a:t>
            </a:fld>
            <a:endParaRPr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5430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369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914130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L="457058" marR="0" lvl="0" indent="-34279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130" marR="0" lvl="1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192" marR="0" lvl="2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259" marR="0" lvl="3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5316" marR="0" lvl="4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2374" marR="0" lvl="5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199440" marR="0" lvl="6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6503" marR="0" lvl="7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3575" marR="0" lvl="8" indent="-317404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5E696C"/>
                </a:solidFill>
              </a:rPr>
              <a:pPr/>
              <a:t>‹#›</a:t>
            </a:fld>
            <a:endParaRPr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9254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L="457058" marR="0" lvl="0" indent="-31740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130" marR="0" lvl="1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192" marR="0" lvl="2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259" marR="0" lvl="3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5316" marR="0" lvl="4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2374" marR="0" lvl="5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199440" marR="0" lvl="6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6503" marR="0" lvl="7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3575" marR="0" lvl="8" indent="-304711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L="457058" marR="0" lvl="0" indent="-31740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130" marR="0" lvl="1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192" marR="0" lvl="2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259" marR="0" lvl="3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5316" marR="0" lvl="4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2374" marR="0" lvl="5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199440" marR="0" lvl="6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6503" marR="0" lvl="7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3575" marR="0" lvl="8" indent="-304711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5E696C"/>
                </a:solidFill>
              </a:rPr>
              <a:pPr/>
              <a:t>‹#›</a:t>
            </a:fld>
            <a:endParaRPr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509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5E696C"/>
                </a:solidFill>
              </a:rPr>
              <a:pPr/>
              <a:t>‹#›</a:t>
            </a:fld>
            <a:endParaRPr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5640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None/>
              <a:defRPr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None/>
              <a:defRPr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None/>
              <a:defRPr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None/>
              <a:defRPr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None/>
              <a:defRPr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None/>
              <a:defRPr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None/>
              <a:defRPr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None/>
              <a:defRPr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None/>
              <a:defRPr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L="457058" marR="0" lvl="0" indent="-3047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130" marR="0" lvl="1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192" marR="0" lvl="2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259" marR="0" lvl="3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5316" marR="0" lvl="4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2374" marR="0" lvl="5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199440" marR="0" lvl="6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6503" marR="0" lvl="7" indent="-30471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3575" marR="0" lvl="8" indent="-304711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5E696C"/>
                </a:solidFill>
              </a:rPr>
              <a:pPr/>
              <a:t>‹#›</a:t>
            </a:fld>
            <a:endParaRPr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934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4988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914130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2" name="Shape 4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"/>
              <a:buNone/>
              <a:defRPr sz="4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"/>
              <a:buNone/>
              <a:defRPr sz="4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"/>
              <a:buNone/>
              <a:defRPr sz="4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"/>
              <a:buNone/>
              <a:defRPr sz="4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"/>
              <a:buNone/>
              <a:defRPr sz="4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"/>
              <a:buNone/>
              <a:defRPr sz="4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"/>
              <a:buNone/>
              <a:defRPr sz="4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"/>
              <a:buNone/>
              <a:defRPr sz="4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"/>
              <a:buNone/>
              <a:defRPr sz="4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/>
          <a:lstStyle>
            <a:lvl1pPr marL="457058" marR="0" lvl="0" indent="-34279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130" marR="0" lvl="1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192" marR="0" lvl="2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259" marR="0" lvl="3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5316" marR="0" lvl="4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2374" marR="0" lvl="5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199440" marR="0" lvl="6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6503" marR="0" lvl="7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3575" marR="0" lvl="8" indent="-317404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5451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/>
          <a:lstStyle>
            <a:lvl1pPr marL="457058" marR="0" lvl="0" indent="-2285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130" marR="0" lvl="1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192" marR="0" lvl="2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259" marR="0" lvl="3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5316" marR="0" lvl="4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2374" marR="0" lvl="5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199440" marR="0" lvl="6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6503" marR="0" lvl="7" indent="-31740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3575" marR="0" lvl="8" indent="-317404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5E696C"/>
                </a:solidFill>
              </a:rPr>
              <a:pPr/>
              <a:t>‹#›</a:t>
            </a:fld>
            <a:endParaRPr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22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B2DB8-5C27-4AD1-B68C-6E6D55D00240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362D5-9BD9-421B-A2D2-FC6CC7D35F2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8517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914130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Lato"/>
              <a:buNone/>
              <a:defRPr sz="10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Lato"/>
              <a:buNone/>
              <a:defRPr sz="10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Lato"/>
              <a:buNone/>
              <a:defRPr sz="10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Lato"/>
              <a:buNone/>
              <a:defRPr sz="10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Lato"/>
              <a:buNone/>
              <a:defRPr sz="10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Lato"/>
              <a:buNone/>
              <a:defRPr sz="10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Lato"/>
              <a:buNone/>
              <a:defRPr sz="10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Lato"/>
              <a:buNone/>
              <a:defRPr sz="10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Lato"/>
              <a:buNone/>
              <a:defRPr sz="10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L="457058" marR="0" lvl="0" indent="-34279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130" marR="0" lvl="1" indent="-31740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192" marR="0" lvl="2" indent="-31740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259" marR="0" lvl="3" indent="-31740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5316" marR="0" lvl="4" indent="-31740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2374" marR="0" lvl="5" indent="-31740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199440" marR="0" lvl="6" indent="-31740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6503" marR="0" lvl="7" indent="-31740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3575" marR="0" lvl="8" indent="-317404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5E696C"/>
                </a:solidFill>
              </a:rPr>
              <a:pPr/>
              <a:t>‹#›</a:t>
            </a:fld>
            <a:endParaRPr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8719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8942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2753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7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4221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9901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7284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1635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1704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9187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2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B7BE-7B94-45D5-8E1D-CF5DF9CA82CE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C5EEB-A95F-48D7-876F-0C6FF5E1FD3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5872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2511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4" y="273843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421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4736"/>
      </p:ext>
    </p:extLst>
  </p:cSld>
  <p:clrMapOvr>
    <a:masterClrMapping/>
  </p:clrMapOvr>
  <p:transition spd="slow">
    <p:pull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70405"/>
      </p:ext>
    </p:extLst>
  </p:cSld>
  <p:clrMapOvr>
    <a:masterClrMapping/>
  </p:clrMapOvr>
  <p:transition spd="slow">
    <p:pull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85873"/>
      </p:ext>
    </p:extLst>
  </p:cSld>
  <p:clrMapOvr>
    <a:masterClrMapping/>
  </p:clrMapOvr>
  <p:transition spd="slow">
    <p:pull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91919"/>
      </p:ext>
    </p:extLst>
  </p:cSld>
  <p:clrMapOvr>
    <a:masterClrMapping/>
  </p:clrMapOvr>
  <p:transition spd="slow">
    <p:pull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60156"/>
      </p:ext>
    </p:extLst>
  </p:cSld>
  <p:clrMapOvr>
    <a:masterClrMapping/>
  </p:clrMapOvr>
  <p:transition spd="slow">
    <p:pull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25026"/>
      </p:ext>
    </p:extLst>
  </p:cSld>
  <p:clrMapOvr>
    <a:masterClrMapping/>
  </p:clrMapOvr>
  <p:transition spd="slow">
    <p:pull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39957"/>
      </p:ext>
    </p:extLst>
  </p:cSld>
  <p:clrMapOvr>
    <a:masterClrMapping/>
  </p:clrMapOvr>
  <p:transition spd="slow">
    <p:pull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11654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69410"/>
            <a:ext cx="2950936" cy="1629761"/>
          </a:xfrm>
        </p:spPr>
        <p:txBody>
          <a:bodyPr>
            <a:normAutofit/>
          </a:bodyPr>
          <a:lstStyle>
            <a:lvl1pPr algn="l">
              <a:defRPr sz="29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106" y="1370053"/>
            <a:ext cx="4207849" cy="3357462"/>
          </a:xfrm>
        </p:spPr>
        <p:txBody>
          <a:bodyPr anchor="ctr"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046049"/>
            <a:ext cx="2950936" cy="1684039"/>
          </a:xfrm>
        </p:spPr>
        <p:txBody>
          <a:bodyPr/>
          <a:lstStyle>
            <a:lvl1pPr marL="0" indent="0">
              <a:buNone/>
              <a:defRPr sz="1400"/>
            </a:lvl1pPr>
            <a:lvl2pPr marL="454587" indent="0">
              <a:buNone/>
              <a:defRPr sz="1100"/>
            </a:lvl2pPr>
            <a:lvl3pPr marL="909207" indent="0">
              <a:buNone/>
              <a:defRPr sz="1000"/>
            </a:lvl3pPr>
            <a:lvl4pPr marL="1363608" indent="0">
              <a:buNone/>
              <a:defRPr sz="800"/>
            </a:lvl4pPr>
            <a:lvl5pPr marL="1818242" indent="0">
              <a:buNone/>
              <a:defRPr sz="800"/>
            </a:lvl5pPr>
            <a:lvl6pPr marL="2272664" indent="0">
              <a:buNone/>
              <a:defRPr sz="800"/>
            </a:lvl6pPr>
            <a:lvl7pPr marL="2727275" indent="0">
              <a:buNone/>
              <a:defRPr sz="800"/>
            </a:lvl7pPr>
            <a:lvl8pPr marL="3181801" indent="0">
              <a:buNone/>
              <a:defRPr sz="800"/>
            </a:lvl8pPr>
            <a:lvl9pPr marL="3636352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7615-A51C-4370-8943-E9BCE9477B0D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E92A0-AFE9-4544-9B2E-6E444B5FC6F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5867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05048"/>
      </p:ext>
    </p:extLst>
  </p:cSld>
  <p:clrMapOvr>
    <a:masterClrMapping/>
  </p:clrMapOvr>
  <p:transition spd="slow">
    <p:pull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90095"/>
      </p:ext>
    </p:extLst>
  </p:cSld>
  <p:clrMapOvr>
    <a:masterClrMapping/>
  </p:clrMapOvr>
  <p:transition spd="slow">
    <p:pull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19164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8" y="1371599"/>
            <a:ext cx="2953512" cy="1632204"/>
          </a:xfrm>
        </p:spPr>
        <p:txBody>
          <a:bodyPr>
            <a:normAutofit/>
          </a:bodyPr>
          <a:lstStyle>
            <a:lvl1pPr algn="l">
              <a:defRPr sz="29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15" y="1714500"/>
            <a:ext cx="4038599" cy="25146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54587" indent="0">
              <a:buNone/>
              <a:defRPr sz="2900"/>
            </a:lvl2pPr>
            <a:lvl3pPr marL="909207" indent="0">
              <a:buNone/>
              <a:defRPr sz="2400"/>
            </a:lvl3pPr>
            <a:lvl4pPr marL="1363608" indent="0">
              <a:buNone/>
              <a:defRPr sz="2100"/>
            </a:lvl4pPr>
            <a:lvl5pPr marL="1818242" indent="0">
              <a:buNone/>
              <a:defRPr sz="2100"/>
            </a:lvl5pPr>
            <a:lvl6pPr marL="2272664" indent="0">
              <a:buNone/>
              <a:defRPr sz="2100"/>
            </a:lvl6pPr>
            <a:lvl7pPr marL="2727275" indent="0">
              <a:buNone/>
              <a:defRPr sz="2100"/>
            </a:lvl7pPr>
            <a:lvl8pPr marL="3181801" indent="0">
              <a:buNone/>
              <a:defRPr sz="2100"/>
            </a:lvl8pPr>
            <a:lvl9pPr marL="3636352" indent="0">
              <a:buNone/>
              <a:defRPr sz="21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18" y="3044954"/>
            <a:ext cx="2953512" cy="1687068"/>
          </a:xfrm>
        </p:spPr>
        <p:txBody>
          <a:bodyPr/>
          <a:lstStyle>
            <a:lvl1pPr marL="0" indent="0">
              <a:buNone/>
              <a:defRPr sz="1400"/>
            </a:lvl1pPr>
            <a:lvl2pPr marL="454587" indent="0">
              <a:buNone/>
              <a:defRPr sz="1100"/>
            </a:lvl2pPr>
            <a:lvl3pPr marL="909207" indent="0">
              <a:buNone/>
              <a:defRPr sz="1000"/>
            </a:lvl3pPr>
            <a:lvl4pPr marL="1363608" indent="0">
              <a:buNone/>
              <a:defRPr sz="800"/>
            </a:lvl4pPr>
            <a:lvl5pPr marL="1818242" indent="0">
              <a:buNone/>
              <a:defRPr sz="800"/>
            </a:lvl5pPr>
            <a:lvl6pPr marL="2272664" indent="0">
              <a:buNone/>
              <a:defRPr sz="800"/>
            </a:lvl6pPr>
            <a:lvl7pPr marL="2727275" indent="0">
              <a:buNone/>
              <a:defRPr sz="800"/>
            </a:lvl7pPr>
            <a:lvl8pPr marL="3181801" indent="0">
              <a:buNone/>
              <a:defRPr sz="800"/>
            </a:lvl8pPr>
            <a:lvl9pPr marL="3636352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0876F-DC15-4ECC-AC05-196F15EB2E3C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BB60-724D-4693-9C31-6D32008D670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73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018A-E110-4109-A174-AD0AC0A0E629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B8D22-F408-4FCD-8FE9-A06E384F920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00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72" y="1370053"/>
            <a:ext cx="1492499" cy="336334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7" y="1370053"/>
            <a:ext cx="5241476" cy="336334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72054-18B6-48B4-8748-4A3C7FF37EF8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2018/4/30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4B683-2AA4-4D10-AC72-F52EC875A38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98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3011" y="864363"/>
            <a:ext cx="7358064" cy="1741289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3011" y="2652348"/>
            <a:ext cx="7358064" cy="59605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59799" algn="ctr">
              <a:spcBef>
                <a:spcPts val="0"/>
              </a:spcBef>
              <a:buSzTx/>
              <a:buNone/>
              <a:defRPr sz="2200"/>
            </a:lvl2pPr>
            <a:lvl3pPr marL="0" indent="319602" algn="ctr">
              <a:spcBef>
                <a:spcPts val="0"/>
              </a:spcBef>
              <a:buSzTx/>
              <a:buNone/>
              <a:defRPr sz="2200"/>
            </a:lvl3pPr>
            <a:lvl4pPr marL="0" indent="479465" algn="ctr">
              <a:spcBef>
                <a:spcPts val="0"/>
              </a:spcBef>
              <a:buSzTx/>
              <a:buNone/>
              <a:defRPr sz="2200"/>
            </a:lvl4pPr>
            <a:lvl5pPr marL="0" indent="639203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/>
            <a:r>
              <a:rPr/>
              <a:t>內文層級一</a:t>
            </a:r>
          </a:p>
          <a:p>
            <a:pPr lvl="1"/>
            <a:r>
              <a:rPr/>
              <a:t>內文層級二</a:t>
            </a:r>
          </a:p>
          <a:p>
            <a:pPr lvl="2"/>
            <a:r>
              <a:rPr/>
              <a:t>內文層級三</a:t>
            </a:r>
          </a:p>
          <a:p>
            <a:pPr lvl="3"/>
            <a:r>
              <a:rPr/>
              <a:t>內文層級四</a:t>
            </a:r>
          </a:p>
          <a:p>
            <a:pPr lvl="4"/>
            <a:r>
              <a:rPr/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132487719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14819"/>
            <a:ext cx="77724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881" y="2914659"/>
            <a:ext cx="6400801" cy="1314449"/>
          </a:xfrm>
        </p:spPr>
        <p:txBody>
          <a:bodyPr/>
          <a:lstStyle>
            <a:lvl1pPr marL="0" indent="0" algn="ctr">
              <a:buFont typeface="Wingdings" pitchFamily="-8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566B271-1E20-4E1A-AF3A-D02BA88AA8F0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F6E412C-58D9-411E-9C13-7F69565D6AD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201267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4FE463A-A53C-488B-BFAF-44CBF23E7A5B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071B297-536D-4F78-946D-BB7CAF9BC09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551937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47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38" y="2914674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9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8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6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57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46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36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25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14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28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305366"/>
            <a:ext cx="7772400" cy="102155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180179"/>
            <a:ext cx="7772400" cy="1125140"/>
          </a:xfrm>
        </p:spPr>
        <p:txBody>
          <a:bodyPr anchor="b"/>
          <a:lstStyle>
            <a:lvl1pPr marL="0" indent="0">
              <a:buNone/>
              <a:defRPr sz="1700"/>
            </a:lvl1pPr>
            <a:lvl2pPr marL="406624" indent="0">
              <a:buNone/>
              <a:defRPr sz="1600"/>
            </a:lvl2pPr>
            <a:lvl3pPr marL="813185" indent="0">
              <a:buNone/>
              <a:defRPr sz="1400"/>
            </a:lvl3pPr>
            <a:lvl4pPr marL="1219706" indent="0">
              <a:buNone/>
              <a:defRPr sz="1300"/>
            </a:lvl4pPr>
            <a:lvl5pPr marL="1626182" indent="0">
              <a:buNone/>
              <a:defRPr sz="1300"/>
            </a:lvl5pPr>
            <a:lvl6pPr marL="2032769" indent="0">
              <a:buNone/>
              <a:defRPr sz="1300"/>
            </a:lvl6pPr>
            <a:lvl7pPr marL="2439253" indent="0">
              <a:buNone/>
              <a:defRPr sz="1300"/>
            </a:lvl7pPr>
            <a:lvl8pPr marL="2845793" indent="0">
              <a:buNone/>
              <a:defRPr sz="1300"/>
            </a:lvl8pPr>
            <a:lvl9pPr marL="325236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E335E71-7744-4D2E-8D1A-BFF5FBC9F4BB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D2090CB-23E7-42AF-B696-9DDE432C87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979276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096" y="1485900"/>
            <a:ext cx="3810001" cy="30861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522" y="1485900"/>
            <a:ext cx="3810001" cy="30861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68A4FD84-A4D4-4A07-874B-A0F1A103DCBA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95113BD-9F3E-4D4D-98CB-E662CB5A595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0028255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82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47" y="1151335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6624" indent="0">
              <a:buNone/>
              <a:defRPr sz="1700" b="1"/>
            </a:lvl2pPr>
            <a:lvl3pPr marL="813185" indent="0">
              <a:buNone/>
              <a:defRPr sz="1600" b="1"/>
            </a:lvl3pPr>
            <a:lvl4pPr marL="1219706" indent="0">
              <a:buNone/>
              <a:defRPr sz="1400" b="1"/>
            </a:lvl4pPr>
            <a:lvl5pPr marL="1626182" indent="0">
              <a:buNone/>
              <a:defRPr sz="1400" b="1"/>
            </a:lvl5pPr>
            <a:lvl6pPr marL="2032769" indent="0">
              <a:buNone/>
              <a:defRPr sz="1400" b="1"/>
            </a:lvl6pPr>
            <a:lvl7pPr marL="2439253" indent="0">
              <a:buNone/>
              <a:defRPr sz="1400" b="1"/>
            </a:lvl7pPr>
            <a:lvl8pPr marL="2845793" indent="0">
              <a:buNone/>
              <a:defRPr sz="1400" b="1"/>
            </a:lvl8pPr>
            <a:lvl9pPr marL="325236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47" y="1631157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28" y="1151335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6624" indent="0">
              <a:buNone/>
              <a:defRPr sz="1700" b="1"/>
            </a:lvl2pPr>
            <a:lvl3pPr marL="813185" indent="0">
              <a:buNone/>
              <a:defRPr sz="1600" b="1"/>
            </a:lvl3pPr>
            <a:lvl4pPr marL="1219706" indent="0">
              <a:buNone/>
              <a:defRPr sz="1400" b="1"/>
            </a:lvl4pPr>
            <a:lvl5pPr marL="1626182" indent="0">
              <a:buNone/>
              <a:defRPr sz="1400" b="1"/>
            </a:lvl5pPr>
            <a:lvl6pPr marL="2032769" indent="0">
              <a:buNone/>
              <a:defRPr sz="1400" b="1"/>
            </a:lvl6pPr>
            <a:lvl7pPr marL="2439253" indent="0">
              <a:buNone/>
              <a:defRPr sz="1400" b="1"/>
            </a:lvl7pPr>
            <a:lvl8pPr marL="2845793" indent="0">
              <a:buNone/>
              <a:defRPr sz="1400" b="1"/>
            </a:lvl8pPr>
            <a:lvl9pPr marL="325236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28" y="1631157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D8243F7D-F051-4935-A9C9-310F15311348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76AEB304-6148-486F-8B3A-1074F606B6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6960909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2EAEE8E-83B2-4AE8-8D71-4A86A5F3C2D9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61971F0A-07C5-41EA-AE77-A6757AB1A71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4902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949B15F-7860-49E4-9DFC-351C403B6A9B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739CFE66-7B72-452C-9BDB-2B924E15028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310978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6624" indent="0">
              <a:buNone/>
              <a:defRPr sz="1100"/>
            </a:lvl2pPr>
            <a:lvl3pPr marL="813185" indent="0">
              <a:buNone/>
              <a:defRPr sz="1000"/>
            </a:lvl3pPr>
            <a:lvl4pPr marL="1219706" indent="0">
              <a:buNone/>
              <a:defRPr sz="800"/>
            </a:lvl4pPr>
            <a:lvl5pPr marL="1626182" indent="0">
              <a:buNone/>
              <a:defRPr sz="800"/>
            </a:lvl5pPr>
            <a:lvl6pPr marL="2032769" indent="0">
              <a:buNone/>
              <a:defRPr sz="800"/>
            </a:lvl6pPr>
            <a:lvl7pPr marL="2439253" indent="0">
              <a:buNone/>
              <a:defRPr sz="800"/>
            </a:lvl7pPr>
            <a:lvl8pPr marL="2845793" indent="0">
              <a:buNone/>
              <a:defRPr sz="800"/>
            </a:lvl8pPr>
            <a:lvl9pPr marL="325236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FA475A0-07BA-474E-865E-82913FBB9928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E9164A7-8EC9-4B5F-A08A-5C3AC72909D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3389020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459590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6624" indent="0">
              <a:buNone/>
              <a:defRPr sz="2500"/>
            </a:lvl2pPr>
            <a:lvl3pPr marL="813185" indent="0">
              <a:buNone/>
              <a:defRPr sz="2200"/>
            </a:lvl3pPr>
            <a:lvl4pPr marL="1219706" indent="0">
              <a:buNone/>
              <a:defRPr sz="1700"/>
            </a:lvl4pPr>
            <a:lvl5pPr marL="1626182" indent="0">
              <a:buNone/>
              <a:defRPr sz="1700"/>
            </a:lvl5pPr>
            <a:lvl6pPr marL="2032769" indent="0">
              <a:buNone/>
              <a:defRPr sz="1700"/>
            </a:lvl6pPr>
            <a:lvl7pPr marL="2439253" indent="0">
              <a:buNone/>
              <a:defRPr sz="1700"/>
            </a:lvl7pPr>
            <a:lvl8pPr marL="2845793" indent="0">
              <a:buNone/>
              <a:defRPr sz="1700"/>
            </a:lvl8pPr>
            <a:lvl9pPr marL="3252366" indent="0">
              <a:buNone/>
              <a:defRPr sz="1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4025505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6624" indent="0">
              <a:buNone/>
              <a:defRPr sz="1100"/>
            </a:lvl2pPr>
            <a:lvl3pPr marL="813185" indent="0">
              <a:buNone/>
              <a:defRPr sz="1000"/>
            </a:lvl3pPr>
            <a:lvl4pPr marL="1219706" indent="0">
              <a:buNone/>
              <a:defRPr sz="800"/>
            </a:lvl4pPr>
            <a:lvl5pPr marL="1626182" indent="0">
              <a:buNone/>
              <a:defRPr sz="800"/>
            </a:lvl5pPr>
            <a:lvl6pPr marL="2032769" indent="0">
              <a:buNone/>
              <a:defRPr sz="800"/>
            </a:lvl6pPr>
            <a:lvl7pPr marL="2439253" indent="0">
              <a:buNone/>
              <a:defRPr sz="800"/>
            </a:lvl7pPr>
            <a:lvl8pPr marL="2845793" indent="0">
              <a:buNone/>
              <a:defRPr sz="800"/>
            </a:lvl8pPr>
            <a:lvl9pPr marL="325236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6F6C17E-132B-4064-9CE4-60EC88B6E3FC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76FA9DE-2056-4FC5-BCD9-BBC5B880BC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8064612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B29E989-B046-4214-AD83-FB3DEA33E35A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E45EEF1-77E6-402A-9ECD-6E8C291C304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75295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399" y="457200"/>
            <a:ext cx="1943101" cy="4114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3" y="457200"/>
            <a:ext cx="5676899" cy="41147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D428FC0-BD77-43E4-9BA4-A9972CA47CD7}" type="datetime1">
              <a:rPr lang="zh-TW" altLang="en-US"/>
              <a:pPr>
                <a:defRPr/>
              </a:pPr>
              <a:t>2018/4/30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08677BD-B535-47EC-9727-304D9CB2230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732188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6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85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2717025" y="1233497"/>
            <a:ext cx="1358508" cy="426243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68471" tIns="34244" rIns="68471" bIns="34244" numCol="1" rtlCol="0" anchor="ctr" anchorCtr="0" compatLnSpc="1">
            <a:prstTxWarp prst="textNoShape">
              <a:avLst/>
            </a:prstTxWarp>
          </a:bodyPr>
          <a:lstStyle/>
          <a:p>
            <a:pPr algn="ctr" defTabSz="684521"/>
            <a:endParaRPr lang="en-US" dirty="0" smtClean="0">
              <a:solidFill>
                <a:srgbClr val="FFFFFF">
                  <a:alpha val="99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7665" y="1699130"/>
            <a:ext cx="7683912" cy="1142623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700"/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7674" y="3527909"/>
            <a:ext cx="7683914" cy="34744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34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6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</a:t>
            </a:r>
          </a:p>
          <a:p>
            <a:r>
              <a:rPr lang="en-US" dirty="0" smtClean="0"/>
              <a:t>Title</a:t>
            </a:r>
          </a:p>
          <a:p>
            <a:r>
              <a:rPr lang="en-US" dirty="0" smtClean="0"/>
              <a:t>Company</a:t>
            </a:r>
            <a:endParaRPr lang="en-US" dirty="0"/>
          </a:p>
        </p:txBody>
      </p:sp>
      <p:pic>
        <p:nvPicPr>
          <p:cNvPr id="10" name="Picture 3" descr="E:\Duotone_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3" t="78783" r="37784"/>
          <a:stretch/>
        </p:blipFill>
        <p:spPr bwMode="auto">
          <a:xfrm rot="10800000">
            <a:off x="4072997" y="1233497"/>
            <a:ext cx="771726" cy="42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803763" y="1377996"/>
            <a:ext cx="1641654" cy="197362"/>
          </a:xfrm>
        </p:spPr>
        <p:txBody>
          <a:bodyPr/>
          <a:lstStyle>
            <a:lvl1pPr marL="0" indent="0">
              <a:buFont typeface="Arial" pitchFamily="34" charset="0"/>
              <a:buNone/>
              <a:defRPr sz="1400" b="0">
                <a:solidFill>
                  <a:srgbClr val="F09A1F"/>
                </a:solidFill>
              </a:defRPr>
            </a:lvl1pPr>
          </a:lstStyle>
          <a:p>
            <a:pPr lvl="0"/>
            <a:r>
              <a:rPr lang="en-US" dirty="0" smtClean="0"/>
              <a:t>Session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48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99126" y="3657603"/>
            <a:ext cx="7683914" cy="103398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500" b="0" i="1" u="none" strike="noStrike" kern="1200" cap="none" spc="-483" normalizeH="0" baseline="0" noProof="0" dirty="0" smtClean="0">
                <a:ln w="11430"/>
                <a:solidFill>
                  <a:schemeClr val="accent1">
                    <a:alpha val="99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7634" y="1823353"/>
            <a:ext cx="6994362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7626" y="3143259"/>
            <a:ext cx="6994363" cy="34624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34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6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0923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634" y="1841369"/>
            <a:ext cx="6994362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626" y="3141870"/>
            <a:ext cx="6994363" cy="34624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34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6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99126" y="3657603"/>
            <a:ext cx="7683914" cy="103398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500" b="0" i="1" u="none" strike="noStrike" kern="1200" cap="none" spc="-483" normalizeH="0" baseline="0" noProof="0" dirty="0" smtClean="0">
                <a:ln w="11430"/>
                <a:solidFill>
                  <a:schemeClr val="accent1">
                    <a:alpha val="99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53893623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634" y="1831714"/>
            <a:ext cx="6994362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626" y="3143259"/>
            <a:ext cx="6994363" cy="34624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34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6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99126" y="3657603"/>
            <a:ext cx="7683914" cy="103398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500" b="0" i="1" u="none" strike="noStrike" kern="1200" cap="none" spc="-483" normalizeH="0" baseline="0" noProof="0" dirty="0" smtClean="0">
                <a:ln w="11430"/>
                <a:solidFill>
                  <a:schemeClr val="accent1">
                    <a:alpha val="99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62774544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634" y="1831714"/>
            <a:ext cx="6994362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626" y="3143259"/>
            <a:ext cx="6994363" cy="34624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34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6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99126" y="3657603"/>
            <a:ext cx="7683914" cy="103398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500" b="0" i="1" u="none" strike="noStrike" kern="1200" cap="none" spc="-483" normalizeH="0" baseline="0" noProof="0" dirty="0" smtClean="0">
                <a:ln w="11430"/>
                <a:solidFill>
                  <a:schemeClr val="accent1">
                    <a:alpha val="99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16771663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634" y="1831714"/>
            <a:ext cx="6994362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626" y="3143259"/>
            <a:ext cx="6994363" cy="34624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34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6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99126" y="3657603"/>
            <a:ext cx="7683914" cy="103398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500" b="0" i="1" u="none" strike="noStrike" kern="1200" cap="none" spc="-483" normalizeH="0" baseline="0" noProof="0" dirty="0" smtClean="0">
                <a:ln w="11430"/>
                <a:solidFill>
                  <a:schemeClr val="accent1">
                    <a:alpha val="99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78194667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634" y="1831714"/>
            <a:ext cx="6994362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626" y="3143259"/>
            <a:ext cx="6994363" cy="34624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34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6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99126" y="3657603"/>
            <a:ext cx="7683914" cy="103398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500" b="0" i="1" u="none" strike="noStrike" kern="1200" cap="none" spc="-483" normalizeH="0" baseline="0" noProof="0" dirty="0" smtClean="0">
                <a:ln w="11430"/>
                <a:solidFill>
                  <a:schemeClr val="accent1">
                    <a:alpha val="99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40738998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7" y="171455"/>
            <a:ext cx="8363938" cy="4570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7" y="1085871"/>
            <a:ext cx="8363938" cy="14496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1591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7" y="171455"/>
            <a:ext cx="8363938" cy="4570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7" y="1085871"/>
            <a:ext cx="8363938" cy="1449628"/>
          </a:xfrm>
        </p:spPr>
        <p:txBody>
          <a:bodyPr/>
          <a:lstStyle>
            <a:lvl1pPr marL="344774" indent="-344774">
              <a:buFontTx/>
              <a:buBlip>
                <a:blip r:embed="rId3"/>
              </a:buBlip>
              <a:defRPr/>
            </a:lvl1pPr>
            <a:lvl2pPr marL="640758" indent="-296021">
              <a:buFontTx/>
              <a:buBlip>
                <a:blip r:embed="rId3"/>
              </a:buBlip>
              <a:defRPr/>
            </a:lvl2pPr>
            <a:lvl3pPr marL="942722" indent="-301937">
              <a:buFontTx/>
              <a:buBlip>
                <a:blip r:embed="rId3"/>
              </a:buBlip>
              <a:defRPr/>
            </a:lvl3pPr>
            <a:lvl4pPr marL="1201882" indent="-259174">
              <a:buFontTx/>
              <a:buBlip>
                <a:blip r:embed="rId3"/>
              </a:buBlip>
              <a:defRPr/>
            </a:lvl4pPr>
            <a:lvl5pPr marL="1453913" indent="-252029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955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7" y="1085871"/>
            <a:ext cx="8363938" cy="1449628"/>
          </a:xfrm>
        </p:spPr>
        <p:txBody>
          <a:bodyPr/>
          <a:lstStyle>
            <a:lvl1pPr marL="344774" indent="-344774">
              <a:lnSpc>
                <a:spcPct val="90000"/>
              </a:lnSpc>
              <a:buFontTx/>
              <a:buBlip>
                <a:blip r:embed="rId2"/>
              </a:buBlip>
              <a:defRPr/>
            </a:lvl1pPr>
            <a:lvl2pPr marL="640758" indent="-296021">
              <a:lnSpc>
                <a:spcPct val="90000"/>
              </a:lnSpc>
              <a:buFontTx/>
              <a:buBlip>
                <a:blip r:embed="rId2"/>
              </a:buBlip>
              <a:defRPr/>
            </a:lvl2pPr>
            <a:lvl3pPr marL="942722" indent="-301937">
              <a:lnSpc>
                <a:spcPct val="90000"/>
              </a:lnSpc>
              <a:buFontTx/>
              <a:buBlip>
                <a:blip r:embed="rId2"/>
              </a:buBlip>
              <a:defRPr/>
            </a:lvl3pPr>
            <a:lvl4pPr marL="1201882" indent="-259174">
              <a:lnSpc>
                <a:spcPct val="90000"/>
              </a:lnSpc>
              <a:buFontTx/>
              <a:buBlip>
                <a:blip r:embed="rId2"/>
              </a:buBlip>
              <a:defRPr/>
            </a:lvl4pPr>
            <a:lvl5pPr marL="1453913" indent="-252029">
              <a:lnSpc>
                <a:spcPct val="90000"/>
              </a:lnSpc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9710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305407"/>
            <a:ext cx="7772400" cy="102155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180200"/>
            <a:ext cx="7772400" cy="112514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895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789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684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3573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9464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5360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41254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71457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33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438" y="1085907"/>
            <a:ext cx="4115871" cy="1306511"/>
          </a:xfrm>
        </p:spPr>
        <p:txBody>
          <a:bodyPr/>
          <a:lstStyle>
            <a:lvl1pPr marL="254599" indent="-254599">
              <a:lnSpc>
                <a:spcPct val="90000"/>
              </a:lnSpc>
              <a:buFontTx/>
              <a:buBlip>
                <a:blip r:embed="rId2"/>
              </a:buBlip>
              <a:defRPr sz="2100"/>
            </a:lvl1pPr>
            <a:lvl2pPr marL="504238" indent="-243696">
              <a:lnSpc>
                <a:spcPct val="90000"/>
              </a:lnSpc>
              <a:buFontTx/>
              <a:buBlip>
                <a:blip r:embed="rId2"/>
              </a:buBlip>
              <a:defRPr sz="1700"/>
            </a:lvl2pPr>
            <a:lvl3pPr marL="714245" indent="-215951">
              <a:lnSpc>
                <a:spcPct val="90000"/>
              </a:lnSpc>
              <a:buFontTx/>
              <a:buBlip>
                <a:blip r:embed="rId2"/>
              </a:buBlip>
              <a:defRPr sz="1400"/>
            </a:lvl3pPr>
            <a:lvl4pPr marL="919314" indent="-205057">
              <a:lnSpc>
                <a:spcPct val="90000"/>
              </a:lnSpc>
              <a:buFontTx/>
              <a:buBlip>
                <a:blip r:embed="rId2"/>
              </a:buBlip>
              <a:defRPr sz="1400"/>
            </a:lvl4pPr>
            <a:lvl5pPr marL="1135255" indent="-210010">
              <a:lnSpc>
                <a:spcPct val="90000"/>
              </a:lnSpc>
              <a:buFontTx/>
              <a:buBlip>
                <a:blip r:embed="rId2"/>
              </a:buBlip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510" y="1085907"/>
            <a:ext cx="4115871" cy="1306511"/>
          </a:xfrm>
        </p:spPr>
        <p:txBody>
          <a:bodyPr/>
          <a:lstStyle>
            <a:lvl1pPr marL="260552" indent="-260552">
              <a:lnSpc>
                <a:spcPct val="90000"/>
              </a:lnSpc>
              <a:buFontTx/>
              <a:buBlip>
                <a:blip r:embed="rId2"/>
              </a:buBlip>
              <a:defRPr sz="2100"/>
            </a:lvl1pPr>
            <a:lvl2pPr marL="504238" indent="-254599">
              <a:lnSpc>
                <a:spcPct val="90000"/>
              </a:lnSpc>
              <a:buFontTx/>
              <a:buBlip>
                <a:blip r:embed="rId2"/>
              </a:buBlip>
              <a:defRPr sz="1700"/>
            </a:lvl2pPr>
            <a:lvl3pPr marL="720188" indent="-226863">
              <a:lnSpc>
                <a:spcPct val="90000"/>
              </a:lnSpc>
              <a:buFontTx/>
              <a:buBlip>
                <a:blip r:embed="rId2"/>
              </a:buBlip>
              <a:defRPr sz="1400"/>
            </a:lvl3pPr>
            <a:lvl4pPr marL="919314" indent="-199124">
              <a:lnSpc>
                <a:spcPct val="90000"/>
              </a:lnSpc>
              <a:buFontTx/>
              <a:buBlip>
                <a:blip r:embed="rId2"/>
              </a:buBlip>
              <a:defRPr sz="1400"/>
            </a:lvl4pPr>
            <a:lvl5pPr marL="1135255" indent="-205057">
              <a:lnSpc>
                <a:spcPct val="90000"/>
              </a:lnSpc>
              <a:buFontTx/>
              <a:buBlip>
                <a:blip r:embed="rId2"/>
              </a:buBlip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8778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8" y="1055265"/>
            <a:ext cx="4115871" cy="2631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900" b="1"/>
            </a:lvl1pPr>
            <a:lvl2pPr marL="342380" indent="0">
              <a:buNone/>
              <a:defRPr sz="1400" b="1"/>
            </a:lvl2pPr>
            <a:lvl3pPr marL="684724" indent="0">
              <a:buNone/>
              <a:defRPr sz="1400" b="1"/>
            </a:lvl3pPr>
            <a:lvl4pPr marL="1027089" indent="0">
              <a:buNone/>
              <a:defRPr sz="1300" b="1"/>
            </a:lvl4pPr>
            <a:lvl5pPr marL="1369440" indent="0">
              <a:buNone/>
              <a:defRPr sz="1300" b="1"/>
            </a:lvl5pPr>
            <a:lvl6pPr marL="1711826" indent="0">
              <a:buNone/>
              <a:defRPr sz="1300" b="1"/>
            </a:lvl6pPr>
            <a:lvl7pPr marL="2054164" indent="0">
              <a:buNone/>
              <a:defRPr sz="1300" b="1"/>
            </a:lvl7pPr>
            <a:lvl8pPr marL="2396530" indent="0">
              <a:buNone/>
              <a:defRPr sz="1300" b="1"/>
            </a:lvl8pPr>
            <a:lvl9pPr marL="2738876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8" y="1600228"/>
            <a:ext cx="4114800" cy="1149545"/>
          </a:xfrm>
        </p:spPr>
        <p:txBody>
          <a:bodyPr/>
          <a:lstStyle>
            <a:lvl1pPr marL="211002" indent="-211002">
              <a:buFontTx/>
              <a:buBlip>
                <a:blip r:embed="rId2"/>
              </a:buBlip>
              <a:defRPr sz="1700"/>
            </a:lvl1pPr>
            <a:lvl2pPr marL="421021" indent="-199124">
              <a:buFontTx/>
              <a:buBlip>
                <a:blip r:embed="rId2"/>
              </a:buBlip>
              <a:defRPr sz="1400"/>
            </a:lvl2pPr>
            <a:lvl3pPr marL="609237" indent="-182279">
              <a:buFontTx/>
              <a:buBlip>
                <a:blip r:embed="rId2"/>
              </a:buBlip>
              <a:defRPr sz="1400"/>
            </a:lvl3pPr>
            <a:lvl4pPr marL="786558" indent="-171388">
              <a:buFontTx/>
              <a:buBlip>
                <a:blip r:embed="rId2"/>
              </a:buBlip>
              <a:defRPr sz="1300"/>
            </a:lvl4pPr>
            <a:lvl5pPr marL="957916" indent="-154562">
              <a:buFontTx/>
              <a:buBlip>
                <a:blip r:embed="rId2"/>
              </a:buBlip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7510" y="1055265"/>
            <a:ext cx="4115871" cy="2631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900" b="1"/>
            </a:lvl1pPr>
            <a:lvl2pPr marL="342380" indent="0">
              <a:buNone/>
              <a:defRPr sz="1400" b="1"/>
            </a:lvl2pPr>
            <a:lvl3pPr marL="684724" indent="0">
              <a:buNone/>
              <a:defRPr sz="1400" b="1"/>
            </a:lvl3pPr>
            <a:lvl4pPr marL="1027089" indent="0">
              <a:buNone/>
              <a:defRPr sz="1300" b="1"/>
            </a:lvl4pPr>
            <a:lvl5pPr marL="1369440" indent="0">
              <a:buNone/>
              <a:defRPr sz="1300" b="1"/>
            </a:lvl5pPr>
            <a:lvl6pPr marL="1711826" indent="0">
              <a:buNone/>
              <a:defRPr sz="1300" b="1"/>
            </a:lvl6pPr>
            <a:lvl7pPr marL="2054164" indent="0">
              <a:buNone/>
              <a:defRPr sz="1300" b="1"/>
            </a:lvl7pPr>
            <a:lvl8pPr marL="2396530" indent="0">
              <a:buNone/>
              <a:defRPr sz="1300" b="1"/>
            </a:lvl8pPr>
            <a:lvl9pPr marL="2738876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7510" y="1600225"/>
            <a:ext cx="4115871" cy="1149545"/>
          </a:xfrm>
        </p:spPr>
        <p:txBody>
          <a:bodyPr/>
          <a:lstStyle>
            <a:lvl1pPr marL="221903" indent="-221903">
              <a:buFontTx/>
              <a:buBlip>
                <a:blip r:embed="rId2"/>
              </a:buBlip>
              <a:defRPr sz="1700"/>
            </a:lvl1pPr>
            <a:lvl2pPr marL="426957" indent="-205057">
              <a:buFontTx/>
              <a:buBlip>
                <a:blip r:embed="rId2"/>
              </a:buBlip>
              <a:defRPr sz="1400"/>
            </a:lvl2pPr>
            <a:lvl3pPr marL="615188" indent="-183271">
              <a:buFontTx/>
              <a:buBlip>
                <a:blip r:embed="rId2"/>
              </a:buBlip>
              <a:defRPr sz="1400"/>
            </a:lvl3pPr>
            <a:lvl4pPr marL="786558" indent="-177319">
              <a:buFontTx/>
              <a:buBlip>
                <a:blip r:embed="rId2"/>
              </a:buBlip>
              <a:defRPr sz="1300"/>
            </a:lvl4pPr>
            <a:lvl5pPr marL="957916" indent="-165441">
              <a:buFontTx/>
              <a:buBlip>
                <a:blip r:embed="rId2"/>
              </a:buBlip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2523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4775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208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1229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ALKIN - Prints in GRAYSCALE">
    <p:bg bwMode="ltGray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10360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 Ta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:\Duotone_0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7"/>
          <a:stretch/>
        </p:blipFill>
        <p:spPr bwMode="auto">
          <a:xfrm flipH="1">
            <a:off x="10" y="0"/>
            <a:ext cx="87533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39761" y="1456524"/>
            <a:ext cx="3086904" cy="332399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659148" y="4227803"/>
            <a:ext cx="1702409" cy="741180"/>
            <a:chOff x="8941983" y="3690298"/>
            <a:chExt cx="2594343" cy="1129797"/>
          </a:xfrm>
          <a:effectLst>
            <a:reflection blurRad="6350" stA="11000" endPos="15000" dist="101600" dir="5400000" sy="-100000" algn="bl" rotWithShape="0"/>
          </a:effectLst>
        </p:grpSpPr>
        <p:sp>
          <p:nvSpPr>
            <p:cNvPr id="6" name="Rectangle 5"/>
            <p:cNvSpPr/>
            <p:nvPr/>
          </p:nvSpPr>
          <p:spPr bwMode="auto">
            <a:xfrm>
              <a:off x="8941983" y="4426691"/>
              <a:ext cx="2594343" cy="393404"/>
            </a:xfrm>
            <a:prstGeom prst="rect">
              <a:avLst/>
            </a:prstGeom>
            <a:solidFill>
              <a:schemeClr val="accent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548640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defTabSz="684521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Condensed" pitchFamily="34" charset="0"/>
              </a:endParaRPr>
            </a:p>
          </p:txBody>
        </p:sp>
        <p:pic>
          <p:nvPicPr>
            <p:cNvPr id="7" name="Picture 3" descr="\\SFP\Work\White_Whale\7-20753_TechEd_Keynote\Walk_In_Deck\Format\e_Keynote_Walkin_-_TechEd_NA_2011_2011415182315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897"/>
            <a:stretch/>
          </p:blipFill>
          <p:spPr bwMode="auto">
            <a:xfrm>
              <a:off x="8943772" y="3690298"/>
              <a:ext cx="2589196" cy="744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 userDrawn="1"/>
        </p:nvSpPr>
        <p:spPr>
          <a:xfrm>
            <a:off x="127521" y="118854"/>
            <a:ext cx="2339484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4724"/>
            <a:r>
              <a:rPr lang="en-US" sz="2700" b="1" dirty="0" smtClean="0">
                <a:solidFill>
                  <a:srgbClr val="03C2F1">
                    <a:alpha val="99000"/>
                  </a:srgbClr>
                </a:solidFill>
              </a:rPr>
              <a:t>Scan the Tag </a:t>
            </a:r>
            <a:r>
              <a:rPr lang="en-US" sz="2700" b="1" dirty="0" smtClean="0">
                <a:solidFill>
                  <a:srgbClr val="FFC425">
                    <a:alpha val="99000"/>
                  </a:srgbClr>
                </a:solidFill>
              </a:rPr>
              <a:t/>
            </a:r>
            <a:br>
              <a:rPr lang="en-US" sz="2700" b="1" dirty="0" smtClean="0">
                <a:solidFill>
                  <a:srgbClr val="FFC425">
                    <a:alpha val="99000"/>
                  </a:srgbClr>
                </a:solidFill>
              </a:rPr>
            </a:br>
            <a:r>
              <a:rPr lang="en-US" sz="2700" dirty="0" smtClean="0">
                <a:solidFill>
                  <a:srgbClr val="000000">
                    <a:lumMod val="50000"/>
                    <a:lumOff val="50000"/>
                    <a:alpha val="99000"/>
                  </a:srgbClr>
                </a:solidFill>
              </a:rPr>
              <a:t>to evaluate this session now on </a:t>
            </a:r>
            <a:r>
              <a:rPr lang="en-US" sz="2700" b="1" dirty="0" err="1" smtClean="0">
                <a:solidFill>
                  <a:srgbClr val="03C2F1">
                    <a:alpha val="99000"/>
                  </a:srgbClr>
                </a:solidFill>
              </a:rPr>
              <a:t>myTech•Ed</a:t>
            </a:r>
            <a:r>
              <a:rPr lang="en-US" sz="2700" b="1" dirty="0" smtClean="0">
                <a:solidFill>
                  <a:srgbClr val="03C2F1">
                    <a:alpha val="99000"/>
                  </a:srgbClr>
                </a:solidFill>
              </a:rPr>
              <a:t> Mobile</a:t>
            </a:r>
            <a:endParaRPr lang="en-US" sz="2700" b="1" dirty="0" smtClean="0">
              <a:solidFill>
                <a:srgbClr val="F09A1F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 bwMode="auto">
          <a:xfrm rot="16200000">
            <a:off x="2238075" y="2253301"/>
            <a:ext cx="3098490" cy="1504874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0000">
                <a:schemeClr val="tx1"/>
              </a:gs>
              <a:gs pos="100000">
                <a:schemeClr val="accent1">
                  <a:alpha val="72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68471" tIns="34244" rIns="68471" bIns="34244" numCol="1" rtlCol="0" anchor="ctr" anchorCtr="0" compatLnSpc="1">
            <a:prstTxWarp prst="textNoShape">
              <a:avLst/>
            </a:prstTxWarp>
          </a:bodyPr>
          <a:lstStyle/>
          <a:p>
            <a:pPr algn="ctr" defTabSz="684521"/>
            <a:endParaRPr lang="en-US" dirty="0" smtClean="0">
              <a:solidFill>
                <a:srgbClr val="FFFFFF">
                  <a:alpha val="99000"/>
                </a:srgbClr>
              </a:solidFill>
            </a:endParaRPr>
          </a:p>
        </p:txBody>
      </p:sp>
      <p:pic>
        <p:nvPicPr>
          <p:cNvPr id="10" name="Picture 7" descr="\\adisvr2\Shared\ADI_Projects\Microsoft\MS_10-01098_SpeechTek_Template_&amp;_Slides\ADI_Art\Working_Art\winphone2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78" y="2077242"/>
            <a:ext cx="1017755" cy="19819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83" y="372894"/>
            <a:ext cx="1703912" cy="60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86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 flip="none" rotWithShape="1"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7" y="1085871"/>
            <a:ext cx="8363938" cy="144962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93838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7" y="1085871"/>
            <a:ext cx="8363938" cy="144962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" y="4679160"/>
            <a:ext cx="9144000" cy="464344"/>
          </a:xfrm>
          <a:solidFill>
            <a:srgbClr val="FFFF99"/>
          </a:solidFill>
        </p:spPr>
        <p:txBody>
          <a:bodyPr wrap="square" lIns="114126" tIns="57061" rIns="114126" bIns="57061" anchor="b" anchorCtr="0">
            <a:noAutofit/>
          </a:bodyPr>
          <a:lstStyle>
            <a:lvl1pPr algn="r">
              <a:buFont typeface="Arial" pitchFamily="34" charset="0"/>
              <a:buNone/>
              <a:defRPr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5436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5" y="171452"/>
            <a:ext cx="8382001" cy="457048"/>
          </a:xfrm>
        </p:spPr>
        <p:txBody>
          <a:bodyPr/>
          <a:lstStyle>
            <a:lvl1pPr>
              <a:defRPr>
                <a:latin typeface="Segoe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5" y="741764"/>
            <a:ext cx="8382001" cy="1683538"/>
          </a:xfrm>
        </p:spPr>
        <p:txBody>
          <a:bodyPr/>
          <a:lstStyle>
            <a:lvl1pPr>
              <a:defRPr sz="2500">
                <a:latin typeface="Segoe Light" pitchFamily="34" charset="0"/>
              </a:defRPr>
            </a:lvl1pPr>
            <a:lvl2pPr>
              <a:defRPr sz="2400">
                <a:latin typeface="Segoe Light" pitchFamily="34" charset="0"/>
              </a:defRPr>
            </a:lvl2pPr>
            <a:lvl3pPr>
              <a:defRPr>
                <a:latin typeface="Segoe Light" pitchFamily="34" charset="0"/>
              </a:defRPr>
            </a:lvl3pPr>
            <a:lvl4pPr>
              <a:defRPr sz="2100">
                <a:latin typeface="Segoe Light" pitchFamily="34" charset="0"/>
              </a:defRPr>
            </a:lvl4pPr>
            <a:lvl5pPr>
              <a:defRPr sz="1700">
                <a:latin typeface="Segoe Ligh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26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900344"/>
            <a:ext cx="4038599" cy="2545555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9" y="900344"/>
            <a:ext cx="4038599" cy="2545555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91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213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938" y="2914674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3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8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264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90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407"/>
            <a:ext cx="7772400" cy="102155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191"/>
            <a:ext cx="7772400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479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09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2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37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85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3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80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84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6" y="1200154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29" y="1200154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16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39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93" indent="0">
              <a:buNone/>
              <a:defRPr sz="2100" b="1"/>
            </a:lvl2pPr>
            <a:lvl3pPr marL="909630" indent="0">
              <a:buNone/>
              <a:defRPr sz="1700" b="1"/>
            </a:lvl3pPr>
            <a:lvl4pPr marL="1364241" indent="0">
              <a:buNone/>
              <a:defRPr sz="1600" b="1"/>
            </a:lvl4pPr>
            <a:lvl5pPr marL="1819088" indent="0">
              <a:buNone/>
              <a:defRPr sz="1600" b="1"/>
            </a:lvl5pPr>
            <a:lvl6pPr marL="2273712" indent="0">
              <a:buNone/>
              <a:defRPr sz="1600" b="1"/>
            </a:lvl6pPr>
            <a:lvl7pPr marL="2728540" indent="0">
              <a:buNone/>
              <a:defRPr sz="1600" b="1"/>
            </a:lvl7pPr>
            <a:lvl8pPr marL="3183290" indent="0">
              <a:buNone/>
              <a:defRPr sz="1600" b="1"/>
            </a:lvl8pPr>
            <a:lvl9pPr marL="363804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39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2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93" indent="0">
              <a:buNone/>
              <a:defRPr sz="2100" b="1"/>
            </a:lvl2pPr>
            <a:lvl3pPr marL="909630" indent="0">
              <a:buNone/>
              <a:defRPr sz="1700" b="1"/>
            </a:lvl3pPr>
            <a:lvl4pPr marL="1364241" indent="0">
              <a:buNone/>
              <a:defRPr sz="1600" b="1"/>
            </a:lvl4pPr>
            <a:lvl5pPr marL="1819088" indent="0">
              <a:buNone/>
              <a:defRPr sz="1600" b="1"/>
            </a:lvl5pPr>
            <a:lvl6pPr marL="2273712" indent="0">
              <a:buNone/>
              <a:defRPr sz="1600" b="1"/>
            </a:lvl6pPr>
            <a:lvl7pPr marL="2728540" indent="0">
              <a:buNone/>
              <a:defRPr sz="1600" b="1"/>
            </a:lvl7pPr>
            <a:lvl8pPr marL="3183290" indent="0">
              <a:buNone/>
              <a:defRPr sz="1600" b="1"/>
            </a:lvl8pPr>
            <a:lvl9pPr marL="363804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21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568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003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513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46" y="204787"/>
            <a:ext cx="3008313" cy="8715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402" y="204816"/>
            <a:ext cx="5111751" cy="438983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46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793" indent="0">
              <a:buNone/>
              <a:defRPr sz="1100"/>
            </a:lvl2pPr>
            <a:lvl3pPr marL="909630" indent="0">
              <a:buNone/>
              <a:defRPr sz="1000"/>
            </a:lvl3pPr>
            <a:lvl4pPr marL="1364241" indent="0">
              <a:buNone/>
              <a:defRPr sz="800"/>
            </a:lvl4pPr>
            <a:lvl5pPr marL="1819088" indent="0">
              <a:buNone/>
              <a:defRPr sz="800"/>
            </a:lvl5pPr>
            <a:lvl6pPr marL="2273712" indent="0">
              <a:buNone/>
              <a:defRPr sz="800"/>
            </a:lvl6pPr>
            <a:lvl7pPr marL="2728540" indent="0">
              <a:buNone/>
              <a:defRPr sz="800"/>
            </a:lvl7pPr>
            <a:lvl8pPr marL="3183290" indent="0">
              <a:buNone/>
              <a:defRPr sz="800"/>
            </a:lvl8pPr>
            <a:lvl9pPr marL="3638042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64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92" y="3600451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92" y="459590"/>
            <a:ext cx="5486400" cy="3086100"/>
          </a:xfrm>
        </p:spPr>
        <p:txBody>
          <a:bodyPr/>
          <a:lstStyle>
            <a:lvl1pPr marL="0" indent="0">
              <a:buNone/>
              <a:defRPr sz="3300"/>
            </a:lvl1pPr>
            <a:lvl2pPr marL="454793" indent="0">
              <a:buNone/>
              <a:defRPr sz="2900"/>
            </a:lvl2pPr>
            <a:lvl3pPr marL="909630" indent="0">
              <a:buNone/>
              <a:defRPr sz="2400"/>
            </a:lvl3pPr>
            <a:lvl4pPr marL="1364241" indent="0">
              <a:buNone/>
              <a:defRPr sz="2100"/>
            </a:lvl4pPr>
            <a:lvl5pPr marL="1819088" indent="0">
              <a:buNone/>
              <a:defRPr sz="2100"/>
            </a:lvl5pPr>
            <a:lvl6pPr marL="2273712" indent="0">
              <a:buNone/>
              <a:defRPr sz="2100"/>
            </a:lvl6pPr>
            <a:lvl7pPr marL="2728540" indent="0">
              <a:buNone/>
              <a:defRPr sz="2100"/>
            </a:lvl7pPr>
            <a:lvl8pPr marL="3183290" indent="0">
              <a:buNone/>
              <a:defRPr sz="2100"/>
            </a:lvl8pPr>
            <a:lvl9pPr marL="3638042" indent="0">
              <a:buNone/>
              <a:defRPr sz="21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92" y="4025526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4793" indent="0">
              <a:buNone/>
              <a:defRPr sz="1100"/>
            </a:lvl2pPr>
            <a:lvl3pPr marL="909630" indent="0">
              <a:buNone/>
              <a:defRPr sz="1000"/>
            </a:lvl3pPr>
            <a:lvl4pPr marL="1364241" indent="0">
              <a:buNone/>
              <a:defRPr sz="800"/>
            </a:lvl4pPr>
            <a:lvl5pPr marL="1819088" indent="0">
              <a:buNone/>
              <a:defRPr sz="800"/>
            </a:lvl5pPr>
            <a:lvl6pPr marL="2273712" indent="0">
              <a:buNone/>
              <a:defRPr sz="800"/>
            </a:lvl6pPr>
            <a:lvl7pPr marL="2728540" indent="0">
              <a:buNone/>
              <a:defRPr sz="800"/>
            </a:lvl7pPr>
            <a:lvl8pPr marL="3183290" indent="0">
              <a:buNone/>
              <a:defRPr sz="800"/>
            </a:lvl8pPr>
            <a:lvl9pPr marL="3638042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60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5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42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47" y="1151338"/>
            <a:ext cx="4040188" cy="47982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89553" indent="0">
              <a:buNone/>
              <a:defRPr sz="2700" b="1"/>
            </a:lvl2pPr>
            <a:lvl3pPr marL="1178954" indent="0">
              <a:buNone/>
              <a:defRPr sz="2400" b="1"/>
            </a:lvl3pPr>
            <a:lvl4pPr marL="1768470" indent="0">
              <a:buNone/>
              <a:defRPr sz="2100" b="1"/>
            </a:lvl4pPr>
            <a:lvl5pPr marL="2357310" indent="0">
              <a:buNone/>
              <a:defRPr sz="2100" b="1"/>
            </a:lvl5pPr>
            <a:lvl6pPr marL="2946498" indent="0">
              <a:buNone/>
              <a:defRPr sz="2100" b="1"/>
            </a:lvl6pPr>
            <a:lvl7pPr marL="3536015" indent="0">
              <a:buNone/>
              <a:defRPr sz="2100" b="1"/>
            </a:lvl7pPr>
            <a:lvl8pPr marL="4125450" indent="0">
              <a:buNone/>
              <a:defRPr sz="2100" b="1"/>
            </a:lvl8pPr>
            <a:lvl9pPr marL="471457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47" y="1631157"/>
            <a:ext cx="4040188" cy="2963466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582" y="1151338"/>
            <a:ext cx="4041775" cy="47982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89553" indent="0">
              <a:buNone/>
              <a:defRPr sz="2700" b="1"/>
            </a:lvl2pPr>
            <a:lvl3pPr marL="1178954" indent="0">
              <a:buNone/>
              <a:defRPr sz="2400" b="1"/>
            </a:lvl3pPr>
            <a:lvl4pPr marL="1768470" indent="0">
              <a:buNone/>
              <a:defRPr sz="2100" b="1"/>
            </a:lvl4pPr>
            <a:lvl5pPr marL="2357310" indent="0">
              <a:buNone/>
              <a:defRPr sz="2100" b="1"/>
            </a:lvl5pPr>
            <a:lvl6pPr marL="2946498" indent="0">
              <a:buNone/>
              <a:defRPr sz="2100" b="1"/>
            </a:lvl6pPr>
            <a:lvl7pPr marL="3536015" indent="0">
              <a:buNone/>
              <a:defRPr sz="2100" b="1"/>
            </a:lvl7pPr>
            <a:lvl8pPr marL="4125450" indent="0">
              <a:buNone/>
              <a:defRPr sz="2100" b="1"/>
            </a:lvl8pPr>
            <a:lvl9pPr marL="471457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82" y="1631157"/>
            <a:ext cx="4041775" cy="2963466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72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55" y="206133"/>
            <a:ext cx="2057401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515" y="206133"/>
            <a:ext cx="6019799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442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3011" y="864348"/>
            <a:ext cx="7358064" cy="1741289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3011" y="2652348"/>
            <a:ext cx="7358064" cy="59605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59799" algn="ctr">
              <a:spcBef>
                <a:spcPts val="0"/>
              </a:spcBef>
              <a:buSzTx/>
              <a:buNone/>
              <a:defRPr sz="2200"/>
            </a:lvl2pPr>
            <a:lvl3pPr marL="0" indent="319602" algn="ctr">
              <a:spcBef>
                <a:spcPts val="0"/>
              </a:spcBef>
              <a:buSzTx/>
              <a:buNone/>
              <a:defRPr sz="2200"/>
            </a:lvl3pPr>
            <a:lvl4pPr marL="0" indent="479465" algn="ctr">
              <a:spcBef>
                <a:spcPts val="0"/>
              </a:spcBef>
              <a:buSzTx/>
              <a:buNone/>
              <a:defRPr sz="2200"/>
            </a:lvl4pPr>
            <a:lvl5pPr marL="0" indent="639203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/>
            <a:r>
              <a:rPr/>
              <a:t>內文層級一</a:t>
            </a:r>
          </a:p>
          <a:p>
            <a:pPr lvl="1"/>
            <a:r>
              <a:rPr/>
              <a:t>內文層級二</a:t>
            </a:r>
          </a:p>
          <a:p>
            <a:pPr lvl="2"/>
            <a:r>
              <a:rPr/>
              <a:t>內文層級三</a:t>
            </a:r>
          </a:p>
          <a:p>
            <a:pPr lvl="3"/>
            <a:r>
              <a:rPr/>
              <a:t>內文層級四</a:t>
            </a:r>
          </a:p>
          <a:p>
            <a:pPr lvl="4"/>
            <a:r>
              <a:rPr/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125782967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50" y="841823"/>
            <a:ext cx="6858001" cy="1790701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50" y="2701544"/>
            <a:ext cx="6858001" cy="1241821"/>
          </a:xfrm>
        </p:spPr>
        <p:txBody>
          <a:bodyPr/>
          <a:lstStyle>
            <a:lvl1pPr marL="0" indent="0" algn="ctr">
              <a:buNone/>
              <a:defRPr sz="1700"/>
            </a:lvl1pPr>
            <a:lvl2pPr marL="342404" indent="0" algn="ctr">
              <a:buNone/>
              <a:defRPr sz="1400"/>
            </a:lvl2pPr>
            <a:lvl3pPr marL="684778" indent="0" algn="ctr">
              <a:buNone/>
              <a:defRPr sz="1400"/>
            </a:lvl3pPr>
            <a:lvl4pPr marL="1027182" indent="0" algn="ctr">
              <a:buNone/>
              <a:defRPr sz="1300"/>
            </a:lvl4pPr>
            <a:lvl5pPr marL="1369559" indent="0" algn="ctr">
              <a:buNone/>
              <a:defRPr sz="1300"/>
            </a:lvl5pPr>
            <a:lvl6pPr marL="1711973" indent="0" algn="ctr">
              <a:buNone/>
              <a:defRPr sz="1300"/>
            </a:lvl6pPr>
            <a:lvl7pPr marL="2054345" indent="0" algn="ctr">
              <a:buNone/>
              <a:defRPr sz="1300"/>
            </a:lvl7pPr>
            <a:lvl8pPr marL="2396738" indent="0" algn="ctr">
              <a:buNone/>
              <a:defRPr sz="1300"/>
            </a:lvl8pPr>
            <a:lvl9pPr marL="2739119" indent="0" algn="ctr">
              <a:buNone/>
              <a:defRPr sz="13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923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084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2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144"/>
            <a:ext cx="7886700" cy="1125140"/>
          </a:xfr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42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3695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7119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0543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3967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73911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875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26"/>
            <a:ext cx="3886200" cy="326350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1" y="1369226"/>
            <a:ext cx="3886200" cy="326350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600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5" y="273850"/>
            <a:ext cx="7886700" cy="99417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9"/>
            <a:ext cx="3868340" cy="61793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42404" indent="0">
              <a:buNone/>
              <a:defRPr sz="1400" b="1"/>
            </a:lvl2pPr>
            <a:lvl3pPr marL="684778" indent="0">
              <a:buNone/>
              <a:defRPr sz="1400" b="1"/>
            </a:lvl3pPr>
            <a:lvl4pPr marL="1027182" indent="0">
              <a:buNone/>
              <a:defRPr sz="1300" b="1"/>
            </a:lvl4pPr>
            <a:lvl5pPr marL="1369559" indent="0">
              <a:buNone/>
              <a:defRPr sz="1300" b="1"/>
            </a:lvl5pPr>
            <a:lvl6pPr marL="1711973" indent="0">
              <a:buNone/>
              <a:defRPr sz="1300" b="1"/>
            </a:lvl6pPr>
            <a:lvl7pPr marL="2054345" indent="0">
              <a:buNone/>
              <a:defRPr sz="1300" b="1"/>
            </a:lvl7pPr>
            <a:lvl8pPr marL="2396738" indent="0">
              <a:buNone/>
              <a:defRPr sz="1300" b="1"/>
            </a:lvl8pPr>
            <a:lvl9pPr marL="2739119" indent="0">
              <a:buNone/>
              <a:defRPr sz="13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879"/>
            <a:ext cx="3887392" cy="61793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42404" indent="0">
              <a:buNone/>
              <a:defRPr sz="1400" b="1"/>
            </a:lvl2pPr>
            <a:lvl3pPr marL="684778" indent="0">
              <a:buNone/>
              <a:defRPr sz="1400" b="1"/>
            </a:lvl3pPr>
            <a:lvl4pPr marL="1027182" indent="0">
              <a:buNone/>
              <a:defRPr sz="1300" b="1"/>
            </a:lvl4pPr>
            <a:lvl5pPr marL="1369559" indent="0">
              <a:buNone/>
              <a:defRPr sz="1300" b="1"/>
            </a:lvl5pPr>
            <a:lvl6pPr marL="1711973" indent="0">
              <a:buNone/>
              <a:defRPr sz="1300" b="1"/>
            </a:lvl6pPr>
            <a:lvl7pPr marL="2054345" indent="0">
              <a:buNone/>
              <a:defRPr sz="1300" b="1"/>
            </a:lvl7pPr>
            <a:lvl8pPr marL="2396738" indent="0">
              <a:buNone/>
              <a:defRPr sz="1300" b="1"/>
            </a:lvl8pPr>
            <a:lvl9pPr marL="2739119" indent="0">
              <a:buNone/>
              <a:defRPr sz="13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2" cy="276344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1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6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646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34295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456" y="740588"/>
            <a:ext cx="4629149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2" y="1543058"/>
            <a:ext cx="2949178" cy="2858691"/>
          </a:xfrm>
        </p:spPr>
        <p:txBody>
          <a:bodyPr/>
          <a:lstStyle>
            <a:lvl1pPr marL="0" indent="0">
              <a:buNone/>
              <a:defRPr sz="1300"/>
            </a:lvl1pPr>
            <a:lvl2pPr marL="342404" indent="0">
              <a:buNone/>
              <a:defRPr sz="1100"/>
            </a:lvl2pPr>
            <a:lvl3pPr marL="684778" indent="0">
              <a:buNone/>
              <a:defRPr sz="1000"/>
            </a:lvl3pPr>
            <a:lvl4pPr marL="1027182" indent="0">
              <a:buNone/>
              <a:defRPr sz="800"/>
            </a:lvl4pPr>
            <a:lvl5pPr marL="1369559" indent="0">
              <a:buNone/>
              <a:defRPr sz="800"/>
            </a:lvl5pPr>
            <a:lvl6pPr marL="1711973" indent="0">
              <a:buNone/>
              <a:defRPr sz="800"/>
            </a:lvl6pPr>
            <a:lvl7pPr marL="2054345" indent="0">
              <a:buNone/>
              <a:defRPr sz="800"/>
            </a:lvl7pPr>
            <a:lvl8pPr marL="2396738" indent="0">
              <a:buNone/>
              <a:defRPr sz="800"/>
            </a:lvl8pPr>
            <a:lvl9pPr marL="2739119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0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318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34295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456" y="740588"/>
            <a:ext cx="4629149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04" indent="0">
              <a:buNone/>
              <a:defRPr sz="2100"/>
            </a:lvl2pPr>
            <a:lvl3pPr marL="684778" indent="0">
              <a:buNone/>
              <a:defRPr sz="1700"/>
            </a:lvl3pPr>
            <a:lvl4pPr marL="1027182" indent="0">
              <a:buNone/>
              <a:defRPr sz="1400"/>
            </a:lvl4pPr>
            <a:lvl5pPr marL="1369559" indent="0">
              <a:buNone/>
              <a:defRPr sz="1400"/>
            </a:lvl5pPr>
            <a:lvl6pPr marL="1711973" indent="0">
              <a:buNone/>
              <a:defRPr sz="1400"/>
            </a:lvl6pPr>
            <a:lvl7pPr marL="2054345" indent="0">
              <a:buNone/>
              <a:defRPr sz="1400"/>
            </a:lvl7pPr>
            <a:lvl8pPr marL="2396738" indent="0">
              <a:buNone/>
              <a:defRPr sz="1400"/>
            </a:lvl8pPr>
            <a:lvl9pPr marL="2739119" indent="0">
              <a:buNone/>
              <a:defRPr sz="14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2" y="1543058"/>
            <a:ext cx="2949178" cy="2858691"/>
          </a:xfrm>
        </p:spPr>
        <p:txBody>
          <a:bodyPr/>
          <a:lstStyle>
            <a:lvl1pPr marL="0" indent="0">
              <a:buNone/>
              <a:defRPr sz="1300"/>
            </a:lvl1pPr>
            <a:lvl2pPr marL="342404" indent="0">
              <a:buNone/>
              <a:defRPr sz="1100"/>
            </a:lvl2pPr>
            <a:lvl3pPr marL="684778" indent="0">
              <a:buNone/>
              <a:defRPr sz="1000"/>
            </a:lvl3pPr>
            <a:lvl4pPr marL="1027182" indent="0">
              <a:buNone/>
              <a:defRPr sz="800"/>
            </a:lvl4pPr>
            <a:lvl5pPr marL="1369559" indent="0">
              <a:buNone/>
              <a:defRPr sz="800"/>
            </a:lvl5pPr>
            <a:lvl6pPr marL="1711973" indent="0">
              <a:buNone/>
              <a:defRPr sz="800"/>
            </a:lvl6pPr>
            <a:lvl7pPr marL="2054345" indent="0">
              <a:buNone/>
              <a:defRPr sz="800"/>
            </a:lvl7pPr>
            <a:lvl8pPr marL="2396738" indent="0">
              <a:buNone/>
              <a:defRPr sz="800"/>
            </a:lvl8pPr>
            <a:lvl9pPr marL="2739119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634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962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1" y="273855"/>
            <a:ext cx="5800724" cy="435887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966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8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38" y="2914659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5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3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8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6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2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133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650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207"/>
            <a:ext cx="7772400" cy="102155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068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4077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5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331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10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388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66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43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21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502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599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29" y="1200151"/>
            <a:ext cx="4038599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564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780" indent="0">
              <a:buNone/>
              <a:defRPr sz="1700" b="1"/>
            </a:lvl2pPr>
            <a:lvl3pPr marL="815534" indent="0">
              <a:buNone/>
              <a:defRPr sz="1600" b="1"/>
            </a:lvl3pPr>
            <a:lvl4pPr marL="1223312" indent="0">
              <a:buNone/>
              <a:defRPr sz="1400" b="1"/>
            </a:lvl4pPr>
            <a:lvl5pPr marL="1631076" indent="0">
              <a:buNone/>
              <a:defRPr sz="1400" b="1"/>
            </a:lvl5pPr>
            <a:lvl6pPr marL="2038849" indent="0">
              <a:buNone/>
              <a:defRPr sz="1400" b="1"/>
            </a:lvl6pPr>
            <a:lvl7pPr marL="2446618" indent="0">
              <a:buNone/>
              <a:defRPr sz="1400" b="1"/>
            </a:lvl7pPr>
            <a:lvl8pPr marL="2854378" indent="0">
              <a:buNone/>
              <a:defRPr sz="1400" b="1"/>
            </a:lvl8pPr>
            <a:lvl9pPr marL="3262154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93" y="1151335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7780" indent="0">
              <a:buNone/>
              <a:defRPr sz="1700" b="1"/>
            </a:lvl2pPr>
            <a:lvl3pPr marL="815534" indent="0">
              <a:buNone/>
              <a:defRPr sz="1600" b="1"/>
            </a:lvl3pPr>
            <a:lvl4pPr marL="1223312" indent="0">
              <a:buNone/>
              <a:defRPr sz="1400" b="1"/>
            </a:lvl4pPr>
            <a:lvl5pPr marL="1631076" indent="0">
              <a:buNone/>
              <a:defRPr sz="1400" b="1"/>
            </a:lvl5pPr>
            <a:lvl6pPr marL="2038849" indent="0">
              <a:buNone/>
              <a:defRPr sz="1400" b="1"/>
            </a:lvl6pPr>
            <a:lvl7pPr marL="2446618" indent="0">
              <a:buNone/>
              <a:defRPr sz="1400" b="1"/>
            </a:lvl7pPr>
            <a:lvl8pPr marL="2854378" indent="0">
              <a:buNone/>
              <a:defRPr sz="1400" b="1"/>
            </a:lvl8pPr>
            <a:lvl9pPr marL="3262154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93" y="1631157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323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671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904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7780" indent="0">
              <a:buNone/>
              <a:defRPr sz="1100"/>
            </a:lvl2pPr>
            <a:lvl3pPr marL="815534" indent="0">
              <a:buNone/>
              <a:defRPr sz="1000"/>
            </a:lvl3pPr>
            <a:lvl4pPr marL="1223312" indent="0">
              <a:buNone/>
              <a:defRPr sz="800"/>
            </a:lvl4pPr>
            <a:lvl5pPr marL="1631076" indent="0">
              <a:buNone/>
              <a:defRPr sz="800"/>
            </a:lvl5pPr>
            <a:lvl6pPr marL="2038849" indent="0">
              <a:buNone/>
              <a:defRPr sz="800"/>
            </a:lvl6pPr>
            <a:lvl7pPr marL="2446618" indent="0">
              <a:buNone/>
              <a:defRPr sz="800"/>
            </a:lvl7pPr>
            <a:lvl8pPr marL="2854378" indent="0">
              <a:buNone/>
              <a:defRPr sz="800"/>
            </a:lvl8pPr>
            <a:lvl9pPr marL="3262154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456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90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7780" indent="0">
              <a:buNone/>
              <a:defRPr sz="2500"/>
            </a:lvl2pPr>
            <a:lvl3pPr marL="815534" indent="0">
              <a:buNone/>
              <a:defRPr sz="2200"/>
            </a:lvl3pPr>
            <a:lvl4pPr marL="1223312" indent="0">
              <a:buNone/>
              <a:defRPr sz="1700"/>
            </a:lvl4pPr>
            <a:lvl5pPr marL="1631076" indent="0">
              <a:buNone/>
              <a:defRPr sz="1700"/>
            </a:lvl5pPr>
            <a:lvl6pPr marL="2038849" indent="0">
              <a:buNone/>
              <a:defRPr sz="1700"/>
            </a:lvl6pPr>
            <a:lvl7pPr marL="2446618" indent="0">
              <a:buNone/>
              <a:defRPr sz="1700"/>
            </a:lvl7pPr>
            <a:lvl8pPr marL="2854378" indent="0">
              <a:buNone/>
              <a:defRPr sz="1700"/>
            </a:lvl8pPr>
            <a:lvl9pPr marL="3262154" indent="0">
              <a:buNone/>
              <a:defRPr sz="17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7780" indent="0">
              <a:buNone/>
              <a:defRPr sz="1100"/>
            </a:lvl2pPr>
            <a:lvl3pPr marL="815534" indent="0">
              <a:buNone/>
              <a:defRPr sz="1000"/>
            </a:lvl3pPr>
            <a:lvl4pPr marL="1223312" indent="0">
              <a:buNone/>
              <a:defRPr sz="800"/>
            </a:lvl4pPr>
            <a:lvl5pPr marL="1631076" indent="0">
              <a:buNone/>
              <a:defRPr sz="800"/>
            </a:lvl5pPr>
            <a:lvl6pPr marL="2038849" indent="0">
              <a:buNone/>
              <a:defRPr sz="800"/>
            </a:lvl6pPr>
            <a:lvl7pPr marL="2446618" indent="0">
              <a:buNone/>
              <a:defRPr sz="800"/>
            </a:lvl7pPr>
            <a:lvl8pPr marL="2854378" indent="0">
              <a:buNone/>
              <a:defRPr sz="800"/>
            </a:lvl8pPr>
            <a:lvl9pPr marL="3262154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403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103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22" y="206012"/>
            <a:ext cx="2057401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39" y="206012"/>
            <a:ext cx="6019799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115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675" y="2010374"/>
            <a:ext cx="4808723" cy="478071"/>
          </a:xfrm>
          <a:prstGeom prst="rect">
            <a:avLst/>
          </a:prstGeom>
        </p:spPr>
        <p:txBody>
          <a:bodyPr lIns="91343" tIns="45680" rIns="91343" bIns="45680" anchor="t">
            <a:normAutofit/>
          </a:bodyPr>
          <a:lstStyle>
            <a:lvl1pPr>
              <a:defRPr sz="4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8675" y="2630647"/>
            <a:ext cx="4808723" cy="1125140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 smtClean="0"/>
              <a:t>Title</a:t>
            </a:r>
            <a:endParaRPr lang="zh-TW" altLang="en-US" dirty="0" smtClean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639" y="278282"/>
            <a:ext cx="2044700" cy="44450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8638" y="4688556"/>
            <a:ext cx="3505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80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4" y="609551"/>
            <a:ext cx="7593497" cy="478071"/>
          </a:xfrm>
          <a:prstGeom prst="rect">
            <a:avLst/>
          </a:prstGeom>
        </p:spPr>
        <p:txBody>
          <a:bodyPr lIns="91343" tIns="45680" rIns="91343" bIns="45680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4" y="1246340"/>
            <a:ext cx="7593497" cy="2948073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 smtClean="0"/>
              <a:t>Title</a:t>
            </a:r>
            <a:endParaRPr lang="zh-TW" altLang="en-US" dirty="0" smtClean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374" y="4414324"/>
            <a:ext cx="1797326" cy="3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8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4" y="609551"/>
            <a:ext cx="7593497" cy="478071"/>
          </a:xfrm>
          <a:prstGeom prst="rect">
            <a:avLst/>
          </a:prstGeom>
        </p:spPr>
        <p:txBody>
          <a:bodyPr lIns="91343" tIns="45680" rIns="91343" bIns="45680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4" y="1246340"/>
            <a:ext cx="7593497" cy="2948073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 smtClean="0"/>
              <a:t>Title</a:t>
            </a:r>
            <a:endParaRPr lang="zh-TW" altLang="en-US" dirty="0" smtClean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374" y="4414324"/>
            <a:ext cx="1797326" cy="3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4" y="609551"/>
            <a:ext cx="7593497" cy="478071"/>
          </a:xfrm>
          <a:prstGeom prst="rect">
            <a:avLst/>
          </a:prstGeom>
        </p:spPr>
        <p:txBody>
          <a:bodyPr lIns="91343" tIns="45680" rIns="91343" bIns="45680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4" y="1246340"/>
            <a:ext cx="7593497" cy="2948073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 smtClean="0"/>
              <a:t>Title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3364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4" y="609551"/>
            <a:ext cx="7593497" cy="478071"/>
          </a:xfrm>
          <a:prstGeom prst="rect">
            <a:avLst/>
          </a:prstGeom>
        </p:spPr>
        <p:txBody>
          <a:bodyPr lIns="91343" tIns="45680" rIns="91343" bIns="45680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標題文字</a:t>
            </a:r>
            <a:endParaRPr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755384" y="1246340"/>
            <a:ext cx="7593289" cy="2948073"/>
          </a:xfrm>
          <a:prstGeom prst="rect">
            <a:avLst/>
          </a:prstGeom>
        </p:spPr>
        <p:txBody>
          <a:bodyPr lIns="91343" tIns="45680" rIns="91343" bIns="45680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644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2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圖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4" y="609551"/>
            <a:ext cx="7593497" cy="478071"/>
          </a:xfrm>
          <a:prstGeom prst="rect">
            <a:avLst/>
          </a:prstGeom>
        </p:spPr>
        <p:txBody>
          <a:bodyPr lIns="91343" tIns="45680" rIns="91343" bIns="45680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388" y="1246340"/>
            <a:ext cx="1729409" cy="2948073"/>
          </a:xfrm>
          <a:prstGeom prst="rect">
            <a:avLst/>
          </a:prstGeom>
        </p:spPr>
        <p:txBody>
          <a:bodyPr lIns="91343" tIns="45680" rIns="91343" bIns="45680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6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 smtClean="0"/>
              <a:t>Title</a:t>
            </a:r>
            <a:endParaRPr lang="zh-TW" altLang="en-US" dirty="0" smtClean="0"/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2713044" y="1246340"/>
            <a:ext cx="5635625" cy="2948073"/>
          </a:xfrm>
          <a:prstGeom prst="rect">
            <a:avLst/>
          </a:prstGeom>
        </p:spPr>
        <p:txBody>
          <a:bodyPr lIns="91343" tIns="45680" rIns="91343" bIns="45680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644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5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0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35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image" Target="../media/image20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image" Target="../media/image3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96" y="273851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01" tIns="45510" rIns="89501" bIns="455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96" y="1369241"/>
            <a:ext cx="7886700" cy="326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01" tIns="45510" rIns="89501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6" y="4767294"/>
            <a:ext cx="2057401" cy="273844"/>
          </a:xfrm>
          <a:prstGeom prst="rect">
            <a:avLst/>
          </a:prstGeom>
        </p:spPr>
        <p:txBody>
          <a:bodyPr vert="horz" lIns="89501" tIns="45510" rIns="89501" bIns="45510" rtlCol="0" anchor="ctr"/>
          <a:lstStyle>
            <a:lvl1pPr algn="l" defTabSz="909131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A53919E8-6CCA-4FEA-BCA7-E354CDE13FE5}" type="datetimeFigureOut">
              <a:rPr lang="en-US"/>
              <a:pPr>
                <a:defRPr/>
              </a:pPr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68" y="4767294"/>
            <a:ext cx="3086099" cy="273844"/>
          </a:xfrm>
          <a:prstGeom prst="rect">
            <a:avLst/>
          </a:prstGeom>
        </p:spPr>
        <p:txBody>
          <a:bodyPr vert="horz" lIns="89501" tIns="45510" rIns="89501" bIns="45510" rtlCol="0" anchor="ctr"/>
          <a:lstStyle>
            <a:lvl1pPr algn="ctr" defTabSz="909131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06" y="4767294"/>
            <a:ext cx="2057401" cy="273844"/>
          </a:xfrm>
          <a:prstGeom prst="rect">
            <a:avLst/>
          </a:prstGeom>
        </p:spPr>
        <p:txBody>
          <a:bodyPr vert="horz" lIns="89501" tIns="45510" rIns="89501" bIns="45510" rtlCol="0" anchor="ctr"/>
          <a:lstStyle>
            <a:lvl1pPr algn="r" defTabSz="909131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241C3DC0-D2FC-435E-A06C-6E69D0A33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889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89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2pPr>
      <a:lvl3pPr algn="l" defTabSz="889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3pPr>
      <a:lvl4pPr algn="l" defTabSz="889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4pPr>
      <a:lvl5pPr algn="l" defTabSz="889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5pPr>
      <a:lvl6pPr marL="454572" algn="l" defTabSz="89178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6pPr>
      <a:lvl7pPr marL="909168" algn="l" defTabSz="89178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7pPr>
      <a:lvl8pPr marL="1363556" algn="l" defTabSz="89178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8pPr>
      <a:lvl9pPr marL="1818179" algn="l" defTabSz="89178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9pPr>
    </p:titleStyle>
    <p:bodyStyle>
      <a:lvl1pPr marL="219518" indent="-219518" algn="l" defTabSz="88908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6470" indent="-219518" algn="l" defTabSz="88908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3281" indent="-219518" algn="l" defTabSz="88908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084" indent="-219518" algn="l" defTabSz="88908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06961" indent="-219518" algn="l" defTabSz="88908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55864" indent="-223541" algn="l" defTabSz="89313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02465" indent="-223541" algn="l" defTabSz="89313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49173" indent="-223541" algn="l" defTabSz="89313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513" indent="-223541" algn="l" defTabSz="89313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6128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93137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625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6341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32981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79047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25496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72094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30"/>
            <a:ext cx="8229600" cy="857251"/>
          </a:xfrm>
          <a:prstGeom prst="rect">
            <a:avLst/>
          </a:prstGeom>
        </p:spPr>
        <p:txBody>
          <a:bodyPr vert="horz" lIns="90958" tIns="45534" rIns="90958" bIns="45534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0958" tIns="45534" rIns="90958" bIns="45534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0958" tIns="45534" rIns="90958" bIns="4553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17" y="4767267"/>
            <a:ext cx="2895600" cy="273844"/>
          </a:xfrm>
          <a:prstGeom prst="rect">
            <a:avLst/>
          </a:prstGeom>
        </p:spPr>
        <p:txBody>
          <a:bodyPr vert="horz" lIns="90958" tIns="45534" rIns="90958" bIns="4553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0958" tIns="45534" rIns="90958" bIns="4553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  <p:sldLayoutId id="2147484654" r:id="rId12"/>
  </p:sldLayoutIdLst>
  <p:txStyles>
    <p:titleStyle>
      <a:lvl1pPr algn="ctr" defTabSz="9096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138" indent="-341138" algn="l" defTabSz="909630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39082" indent="-284233" algn="l" defTabSz="90963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971" indent="-227445" algn="l" defTabSz="90963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652" indent="-227445" algn="l" defTabSz="90963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438" indent="-227445" algn="l" defTabSz="90963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153" indent="-227445" algn="l" defTabSz="9096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946" indent="-227445" algn="l" defTabSz="9096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696" indent="-227445" algn="l" defTabSz="9096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421" indent="-227445" algn="l" defTabSz="9096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09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93" algn="l" defTabSz="909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9630" algn="l" defTabSz="909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241" algn="l" defTabSz="909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088" algn="l" defTabSz="909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712" algn="l" defTabSz="909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540" algn="l" defTabSz="909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290" algn="l" defTabSz="909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042" algn="l" defTabSz="909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3" y="273850"/>
            <a:ext cx="7886700" cy="994172"/>
          </a:xfrm>
          <a:prstGeom prst="rect">
            <a:avLst/>
          </a:prstGeom>
        </p:spPr>
        <p:txBody>
          <a:bodyPr vert="horz" lIns="68475" tIns="34247" rIns="68475" bIns="34247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3" y="1369226"/>
            <a:ext cx="7886700" cy="3263503"/>
          </a:xfrm>
          <a:prstGeom prst="rect">
            <a:avLst/>
          </a:prstGeom>
        </p:spPr>
        <p:txBody>
          <a:bodyPr vert="horz" lIns="68475" tIns="34247" rIns="68475" bIns="34247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64" y="4767267"/>
            <a:ext cx="2057401" cy="273844"/>
          </a:xfrm>
          <a:prstGeom prst="rect">
            <a:avLst/>
          </a:prstGeom>
        </p:spPr>
        <p:txBody>
          <a:bodyPr vert="horz" lIns="68475" tIns="34247" rIns="68475" bIns="3424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78"/>
            <a:fld id="{27090971-AC1A-4715-A754-10F037D1AF5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4778"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6" y="4767267"/>
            <a:ext cx="3086099" cy="273844"/>
          </a:xfrm>
          <a:prstGeom prst="rect">
            <a:avLst/>
          </a:prstGeom>
        </p:spPr>
        <p:txBody>
          <a:bodyPr vert="horz" lIns="68475" tIns="34247" rIns="68475" bIns="3424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7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80" y="4767267"/>
            <a:ext cx="2057401" cy="273844"/>
          </a:xfrm>
          <a:prstGeom prst="rect">
            <a:avLst/>
          </a:prstGeom>
        </p:spPr>
        <p:txBody>
          <a:bodyPr vert="horz" lIns="68475" tIns="34247" rIns="68475" bIns="3424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78"/>
            <a:fld id="{63C935BE-A1A0-4A6F-9869-6E38D443BA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477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4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xStyles>
    <p:titleStyle>
      <a:lvl1pPr algn="l" defTabSz="68477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09" indent="-171209" algn="l" defTabSz="684778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05" indent="-171209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92" indent="-171209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71" indent="-171209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757" indent="-171209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150" indent="-171209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549" indent="-171209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926" indent="-171209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320" indent="-171209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04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78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82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59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73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345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738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119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021"/>
            <a:ext cx="8229600" cy="857251"/>
          </a:xfrm>
          <a:prstGeom prst="rect">
            <a:avLst/>
          </a:prstGeom>
        </p:spPr>
        <p:txBody>
          <a:bodyPr vert="horz" lIns="81562" tIns="40782" rIns="81562" bIns="40782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562" tIns="40782" rIns="81562" bIns="40782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81562" tIns="40782" rIns="81562" bIns="4078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534"/>
            <a:fld id="{DFDCB211-6402-4450-AB41-1B803193888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15534"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4767267"/>
            <a:ext cx="2895600" cy="273844"/>
          </a:xfrm>
          <a:prstGeom prst="rect">
            <a:avLst/>
          </a:prstGeom>
        </p:spPr>
        <p:txBody>
          <a:bodyPr vert="horz" lIns="81562" tIns="40782" rIns="81562" bIns="4078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534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81562" tIns="40782" rIns="81562" bIns="4078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534"/>
            <a:fld id="{7A4A52E7-819B-49D2-B675-E6D49C23A70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15534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0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</p:sldLayoutIdLst>
  <p:txStyles>
    <p:titleStyle>
      <a:lvl1pPr algn="ctr" defTabSz="815534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814" indent="-305814" algn="l" defTabSz="8155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2635" indent="-254861" algn="l" defTabSz="81553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425" indent="-203892" algn="l" defTabSz="8155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198" indent="-203892" algn="l" defTabSz="815534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962" indent="-203892" algn="l" defTabSz="815534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42724" indent="-203892" algn="l" defTabSz="81553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0501" indent="-203892" algn="l" defTabSz="81553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58274" indent="-203892" algn="l" defTabSz="81553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6034" indent="-203892" algn="l" defTabSz="81553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155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780" algn="l" defTabSz="8155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534" algn="l" defTabSz="8155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312" algn="l" defTabSz="8155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1076" algn="l" defTabSz="8155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8849" algn="l" defTabSz="8155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6618" algn="l" defTabSz="8155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4378" algn="l" defTabSz="8155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2154" algn="l" defTabSz="8155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87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  <p:sldLayoutId id="2147484768" r:id="rId12"/>
    <p:sldLayoutId id="2147484769" r:id="rId13"/>
    <p:sldLayoutId id="2147484770" r:id="rId14"/>
    <p:sldLayoutId id="2147484771" r:id="rId15"/>
  </p:sldLayoutIdLst>
  <p:timing>
    <p:tnLst>
      <p:par>
        <p:cTn id="1" dur="indefinite" restart="never" nodeType="tmRoot"/>
      </p:par>
    </p:tnLst>
  </p:timing>
  <p:txStyles>
    <p:titleStyle>
      <a:lvl1pPr algn="l" defTabSz="91341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41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51" indent="-228356" algn="l" defTabSz="913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59" indent="-228356" algn="l" defTabSz="913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55" indent="-228356" algn="l" defTabSz="913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54" indent="-228356" algn="l" defTabSz="913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60" indent="-228356" algn="l" defTabSz="913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53" indent="-228356" algn="l" defTabSz="913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64" indent="-228356" algn="l" defTabSz="913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61" indent="-228356" algn="l" defTabSz="913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9" algn="l" defTabSz="9134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12" algn="l" defTabSz="9134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9" algn="l" defTabSz="9134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16" algn="l" defTabSz="9134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04" algn="l" defTabSz="9134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93" algn="l" defTabSz="9134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10" algn="l" defTabSz="9134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06" algn="l" defTabSz="91341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009"/>
            <a:ext cx="8229600" cy="857251"/>
          </a:xfrm>
          <a:prstGeom prst="rect">
            <a:avLst/>
          </a:prstGeom>
        </p:spPr>
        <p:txBody>
          <a:bodyPr vert="horz" lIns="81574" tIns="40788" rIns="81574" bIns="40788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574" tIns="40788" rIns="81574" bIns="40788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81574" tIns="40788" rIns="81574" bIns="4078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681"/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15681"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4767267"/>
            <a:ext cx="2895600" cy="273844"/>
          </a:xfrm>
          <a:prstGeom prst="rect">
            <a:avLst/>
          </a:prstGeom>
        </p:spPr>
        <p:txBody>
          <a:bodyPr vert="horz" lIns="81574" tIns="40788" rIns="81574" bIns="4078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68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81574" tIns="40788" rIns="81574" bIns="4078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681"/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1568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5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3" r:id="rId1"/>
    <p:sldLayoutId id="2147484774" r:id="rId2"/>
    <p:sldLayoutId id="2147484775" r:id="rId3"/>
    <p:sldLayoutId id="2147484776" r:id="rId4"/>
    <p:sldLayoutId id="2147484777" r:id="rId5"/>
    <p:sldLayoutId id="2147484778" r:id="rId6"/>
    <p:sldLayoutId id="2147484779" r:id="rId7"/>
    <p:sldLayoutId id="2147484780" r:id="rId8"/>
    <p:sldLayoutId id="2147484781" r:id="rId9"/>
    <p:sldLayoutId id="2147484782" r:id="rId10"/>
    <p:sldLayoutId id="2147484783" r:id="rId11"/>
    <p:sldLayoutId id="2147484784" r:id="rId12"/>
  </p:sldLayoutIdLst>
  <p:txStyles>
    <p:titleStyle>
      <a:lvl1pPr algn="ctr" defTabSz="81568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871" indent="-305871" algn="l" defTabSz="815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2749" indent="-254906" algn="l" defTabSz="815681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606" indent="-203927" algn="l" defTabSz="815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444" indent="-203927" algn="l" defTabSz="815681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35286" indent="-203927" algn="l" defTabSz="815681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43116" indent="-203927" algn="l" defTabSz="815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0966" indent="-203927" algn="l" defTabSz="815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58808" indent="-203927" algn="l" defTabSz="815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6643" indent="-203927" algn="l" defTabSz="815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156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848" algn="l" defTabSz="8156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681" algn="l" defTabSz="8156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522" algn="l" defTabSz="8156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1363" algn="l" defTabSz="8156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9205" algn="l" defTabSz="8156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7045" algn="l" defTabSz="8156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4872" algn="l" defTabSz="8156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2726" algn="l" defTabSz="8156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1" y="141710"/>
            <a:ext cx="6048376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90" tIns="40796" rIns="81590" bIns="407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  <a:endParaRPr lang="ru-RU" altLang="zh-TW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309" y="682233"/>
            <a:ext cx="8640763" cy="340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90" tIns="40796" rIns="81590" bIns="407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ru-RU" altLang="zh-TW" smtClean="0"/>
          </a:p>
        </p:txBody>
      </p:sp>
      <p:pic>
        <p:nvPicPr>
          <p:cNvPr id="4100" name="Picture 1" descr="Screen shot 2011-04-19 at 2.47.15 PM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78" y="-57150"/>
            <a:ext cx="937895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35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6" r:id="rId1"/>
    <p:sldLayoutId id="2147484787" r:id="rId2"/>
    <p:sldLayoutId id="2147484788" r:id="rId3"/>
    <p:sldLayoutId id="2147484789" r:id="rId4"/>
    <p:sldLayoutId id="2147484790" r:id="rId5"/>
    <p:sldLayoutId id="2147484791" r:id="rId6"/>
    <p:sldLayoutId id="2147484792" r:id="rId7"/>
    <p:sldLayoutId id="2147484793" r:id="rId8"/>
    <p:sldLayoutId id="2147484794" r:id="rId9"/>
    <p:sldLayoutId id="2147484795" r:id="rId10"/>
    <p:sldLayoutId id="21474847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5pPr>
      <a:lvl6pPr marL="407937"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6pPr>
      <a:lvl7pPr marL="815858"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7pPr>
      <a:lvl8pPr marL="1223791"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8pPr>
      <a:lvl9pPr marL="1631720"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2060"/>
          </a:solidFill>
          <a:latin typeface="Tahoma" pitchFamily="34" charset="0"/>
          <a:cs typeface="Tahoma" pitchFamily="34" charset="0"/>
        </a:defRPr>
      </a:lvl9pPr>
    </p:titleStyle>
    <p:bodyStyle>
      <a:lvl1pPr marL="305943" indent="-305943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662893" indent="-254960" algn="l" rtl="0" eaLnBrk="0" fontAlgn="base" hangingPunct="0">
        <a:spcBef>
          <a:spcPct val="20000"/>
        </a:spcBef>
        <a:spcAft>
          <a:spcPct val="0"/>
        </a:spcAft>
        <a:buChar char="–"/>
        <a:defRPr sz="2200" b="1">
          <a:solidFill>
            <a:srgbClr val="002060"/>
          </a:solidFill>
          <a:latin typeface="+mn-lt"/>
          <a:cs typeface="+mn-cs"/>
        </a:defRPr>
      </a:lvl2pPr>
      <a:lvl3pPr marL="1019825" indent="-20397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002060"/>
          </a:solidFill>
          <a:latin typeface="+mn-lt"/>
          <a:cs typeface="+mn-cs"/>
        </a:defRPr>
      </a:lvl3pPr>
      <a:lvl4pPr marL="1427754" indent="-20397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rgbClr val="002060"/>
          </a:solidFill>
          <a:latin typeface="+mn-lt"/>
          <a:cs typeface="+mn-cs"/>
        </a:defRPr>
      </a:lvl4pPr>
      <a:lvl5pPr marL="1835686" indent="-20397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002060"/>
          </a:solidFill>
          <a:latin typeface="+mn-lt"/>
          <a:cs typeface="+mn-cs"/>
        </a:defRPr>
      </a:lvl5pPr>
      <a:lvl6pPr marL="2243613" indent="-20397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002060"/>
          </a:solidFill>
          <a:latin typeface="+mn-lt"/>
          <a:cs typeface="+mn-cs"/>
        </a:defRPr>
      </a:lvl6pPr>
      <a:lvl7pPr marL="2651545" indent="-20397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002060"/>
          </a:solidFill>
          <a:latin typeface="+mn-lt"/>
          <a:cs typeface="+mn-cs"/>
        </a:defRPr>
      </a:lvl7pPr>
      <a:lvl8pPr marL="3059474" indent="-20397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002060"/>
          </a:solidFill>
          <a:latin typeface="+mn-lt"/>
          <a:cs typeface="+mn-cs"/>
        </a:defRPr>
      </a:lvl8pPr>
      <a:lvl9pPr marL="3467400" indent="-20397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002060"/>
          </a:solidFill>
          <a:latin typeface="+mn-lt"/>
          <a:cs typeface="+mn-cs"/>
        </a:defRPr>
      </a:lvl9pPr>
    </p:bodyStyle>
    <p:otherStyle>
      <a:defPPr>
        <a:defRPr lang="zh-TW"/>
      </a:defPPr>
      <a:lvl1pPr marL="0" algn="l" defTabSz="8158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937" algn="l" defTabSz="8158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858" algn="l" defTabSz="8158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791" algn="l" defTabSz="8158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1720" algn="l" defTabSz="8158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9649" algn="l" defTabSz="8158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7575" algn="l" defTabSz="8158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5495" algn="l" defTabSz="8158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441" algn="l" defTabSz="8158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009"/>
            <a:ext cx="8229600" cy="857251"/>
          </a:xfrm>
          <a:prstGeom prst="rect">
            <a:avLst/>
          </a:prstGeom>
        </p:spPr>
        <p:txBody>
          <a:bodyPr vert="horz" lIns="81590" tIns="40796" rIns="81590" bIns="40796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590" tIns="40796" rIns="81590" bIns="40796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81590" tIns="40796" rIns="81590" bIns="4079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843"/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15843"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11" y="4767267"/>
            <a:ext cx="2895600" cy="273844"/>
          </a:xfrm>
          <a:prstGeom prst="rect">
            <a:avLst/>
          </a:prstGeom>
        </p:spPr>
        <p:txBody>
          <a:bodyPr vert="horz" lIns="81590" tIns="40796" rIns="81590" bIns="4079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84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81590" tIns="40796" rIns="81590" bIns="4079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843"/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1584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1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5" r:id="rId1"/>
    <p:sldLayoutId id="2147484836" r:id="rId2"/>
    <p:sldLayoutId id="2147484837" r:id="rId3"/>
    <p:sldLayoutId id="2147484838" r:id="rId4"/>
    <p:sldLayoutId id="2147484839" r:id="rId5"/>
    <p:sldLayoutId id="2147484840" r:id="rId6"/>
    <p:sldLayoutId id="2147484841" r:id="rId7"/>
    <p:sldLayoutId id="2147484842" r:id="rId8"/>
    <p:sldLayoutId id="2147484843" r:id="rId9"/>
    <p:sldLayoutId id="2147484844" r:id="rId10"/>
    <p:sldLayoutId id="2147484845" r:id="rId11"/>
  </p:sldLayoutIdLst>
  <p:txStyles>
    <p:titleStyle>
      <a:lvl1pPr algn="ctr" defTabSz="815843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943" indent="-305943" algn="l" defTabSz="81584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2893" indent="-254960" algn="l" defTabSz="815843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825" indent="-203970" algn="l" defTabSz="8158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744" indent="-203970" algn="l" defTabSz="815843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35676" indent="-203970" algn="l" defTabSz="815843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43602" indent="-203970" algn="l" defTabSz="81584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1531" indent="-203970" algn="l" defTabSz="81584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59461" indent="-203970" algn="l" defTabSz="81584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387" indent="-203970" algn="l" defTabSz="81584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937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843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789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1714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9643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7567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5483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428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B2A85D2-A68E-2B47-BD49-CCA3CCEC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1" y="273850"/>
            <a:ext cx="7886700" cy="994172"/>
          </a:xfrm>
          <a:prstGeom prst="rect">
            <a:avLst/>
          </a:prstGeom>
        </p:spPr>
        <p:txBody>
          <a:bodyPr vert="horz" lIns="68532" tIns="34274" rIns="68532" bIns="34274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1015CE-FEEF-9747-A04C-497DB0F0E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61" y="1369226"/>
            <a:ext cx="7886700" cy="3263503"/>
          </a:xfrm>
          <a:prstGeom prst="rect">
            <a:avLst/>
          </a:prstGeom>
        </p:spPr>
        <p:txBody>
          <a:bodyPr vert="horz" lIns="68532" tIns="34274" rIns="68532" bIns="34274" rtlCol="0">
            <a:normAutofit/>
          </a:bodyPr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5BB40-D5AA-D440-8079-4A87916B1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64" y="4767267"/>
            <a:ext cx="2057401" cy="273844"/>
          </a:xfrm>
          <a:prstGeom prst="rect">
            <a:avLst/>
          </a:prstGeom>
        </p:spPr>
        <p:txBody>
          <a:bodyPr vert="horz" lIns="68532" tIns="34274" rIns="68532" bIns="3427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1"/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685321"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089071-D368-094E-AB55-A0E829622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6" y="4767267"/>
            <a:ext cx="3086099" cy="273844"/>
          </a:xfrm>
          <a:prstGeom prst="rect">
            <a:avLst/>
          </a:prstGeom>
        </p:spPr>
        <p:txBody>
          <a:bodyPr vert="horz" lIns="68532" tIns="34274" rIns="68532" bIns="3427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1"/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1BFE02-70DD-614B-ABA0-DA667ADC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80" y="4767267"/>
            <a:ext cx="2057401" cy="273844"/>
          </a:xfrm>
          <a:prstGeom prst="rect">
            <a:avLst/>
          </a:prstGeom>
        </p:spPr>
        <p:txBody>
          <a:bodyPr vert="horz" lIns="68532" tIns="34274" rIns="68532" bIns="3427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1"/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685321"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5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9" r:id="rId1"/>
    <p:sldLayoutId id="2147484860" r:id="rId2"/>
    <p:sldLayoutId id="2147484861" r:id="rId3"/>
    <p:sldLayoutId id="2147484862" r:id="rId4"/>
    <p:sldLayoutId id="2147484863" r:id="rId5"/>
    <p:sldLayoutId id="2147484864" r:id="rId6"/>
    <p:sldLayoutId id="2147484865" r:id="rId7"/>
    <p:sldLayoutId id="2147484866" r:id="rId8"/>
    <p:sldLayoutId id="2147484867" r:id="rId9"/>
    <p:sldLayoutId id="2147484868" r:id="rId10"/>
    <p:sldLayoutId id="2147484869" r:id="rId11"/>
  </p:sldLayoutIdLst>
  <p:txStyles>
    <p:titleStyle>
      <a:lvl1pPr algn="l" defTabSz="68532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38" indent="-171338" algn="l" defTabSz="685321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04" indent="-171338" algn="l" defTabSz="6853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61" indent="-171338" algn="l" defTabSz="6853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05" indent="-171338" algn="l" defTabSz="6853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3" indent="-171338" algn="l" defTabSz="6853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29" indent="-171338" algn="l" defTabSz="6853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92" indent="-171338" algn="l" defTabSz="6853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45" indent="-171338" algn="l" defTabSz="6853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12" indent="-171338" algn="l" defTabSz="6853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3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2" algn="l" defTabSz="6853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21" algn="l" defTabSz="6853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83" algn="l" defTabSz="6853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35" algn="l" defTabSz="6853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08" algn="l" defTabSz="6853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59" algn="l" defTabSz="6853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17" algn="l" defTabSz="6853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64" algn="l" defTabSz="6853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009"/>
            <a:ext cx="8229600" cy="857251"/>
          </a:xfrm>
          <a:prstGeom prst="rect">
            <a:avLst/>
          </a:prstGeom>
        </p:spPr>
        <p:txBody>
          <a:bodyPr vert="horz" lIns="81590" tIns="40796" rIns="81590" bIns="40796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590" tIns="40796" rIns="81590" bIns="40796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81590" tIns="40796" rIns="81590" bIns="4079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843"/>
            <a:fld id="{8845B9B0-067D-426E-8540-FD30C0CCBFD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15843"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11" y="4767267"/>
            <a:ext cx="2895600" cy="273844"/>
          </a:xfrm>
          <a:prstGeom prst="rect">
            <a:avLst/>
          </a:prstGeom>
        </p:spPr>
        <p:txBody>
          <a:bodyPr vert="horz" lIns="81590" tIns="40796" rIns="81590" bIns="4079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84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81590" tIns="40796" rIns="81590" bIns="4079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843"/>
            <a:fld id="{FAD7E1B7-BCB6-4EC8-A46C-E11A794E119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1584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</p:sldLayoutIdLst>
  <p:txStyles>
    <p:titleStyle>
      <a:lvl1pPr algn="ctr" defTabSz="815843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943" indent="-305943" algn="l" defTabSz="81584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2893" indent="-254960" algn="l" defTabSz="815843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825" indent="-203970" algn="l" defTabSz="8158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744" indent="-203970" algn="l" defTabSz="815843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35676" indent="-203970" algn="l" defTabSz="815843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43597" indent="-203970" algn="l" defTabSz="81584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1528" indent="-203970" algn="l" defTabSz="81584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59455" indent="-203970" algn="l" defTabSz="81584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381" indent="-203970" algn="l" defTabSz="81584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937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843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789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1712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9642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7567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5483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425" algn="l" defTabSz="81584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06"/>
            <a:ext cx="8229600" cy="857251"/>
          </a:xfrm>
          <a:prstGeom prst="rect">
            <a:avLst/>
          </a:prstGeom>
        </p:spPr>
        <p:txBody>
          <a:bodyPr vert="horz" lIns="91031" tIns="45563" rIns="91031" bIns="4556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031" tIns="45563" rIns="91031" bIns="4556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031" tIns="45563" rIns="91031" bIns="4556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47"/>
            <a:fld id="{19D9F117-43E7-4E7A-87EC-17EFC8DAE94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0347"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17" y="4767267"/>
            <a:ext cx="2895600" cy="273844"/>
          </a:xfrm>
          <a:prstGeom prst="rect">
            <a:avLst/>
          </a:prstGeom>
        </p:spPr>
        <p:txBody>
          <a:bodyPr vert="horz" lIns="91031" tIns="45563" rIns="91031" bIns="4556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4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031" tIns="45563" rIns="91031" bIns="4556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47"/>
            <a:fld id="{A575CE75-51C1-4558-ADC6-13CF2E80559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0347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6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3" r:id="rId1"/>
    <p:sldLayoutId id="2147484884" r:id="rId2"/>
    <p:sldLayoutId id="2147484885" r:id="rId3"/>
    <p:sldLayoutId id="2147484886" r:id="rId4"/>
    <p:sldLayoutId id="2147484887" r:id="rId5"/>
    <p:sldLayoutId id="2147484888" r:id="rId6"/>
    <p:sldLayoutId id="2147484889" r:id="rId7"/>
    <p:sldLayoutId id="2147484890" r:id="rId8"/>
    <p:sldLayoutId id="2147484891" r:id="rId9"/>
    <p:sldLayoutId id="2147484892" r:id="rId10"/>
    <p:sldLayoutId id="2147484893" r:id="rId11"/>
    <p:sldLayoutId id="2147484894" r:id="rId12"/>
  </p:sldLayoutIdLst>
  <p:txStyles>
    <p:titleStyle>
      <a:lvl1pPr algn="ctr" defTabSz="9103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96" indent="-341396" algn="l" defTabSz="910347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39655" indent="-284462" algn="l" defTabSz="910347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871" indent="-227618" algn="l" defTabSz="9103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909" indent="-227618" algn="l" defTabSz="910347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40" indent="-227618" algn="l" defTabSz="910347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121" indent="-227618" algn="l" defTabSz="91034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258" indent="-227618" algn="l" defTabSz="91034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378" indent="-227618" algn="l" defTabSz="91034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472" indent="-227618" algn="l" defTabSz="91034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03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44" algn="l" defTabSz="9103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47" algn="l" defTabSz="9103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322" algn="l" defTabSz="9103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515" algn="l" defTabSz="9103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512" algn="l" defTabSz="9103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681" algn="l" defTabSz="9103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799" algn="l" defTabSz="9103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903" algn="l" defTabSz="9103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96" y="273851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01" tIns="45510" rIns="89501" bIns="455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96" y="1369241"/>
            <a:ext cx="7886700" cy="326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01" tIns="45510" rIns="89501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6" y="4767294"/>
            <a:ext cx="2057401" cy="273844"/>
          </a:xfrm>
          <a:prstGeom prst="rect">
            <a:avLst/>
          </a:prstGeom>
        </p:spPr>
        <p:txBody>
          <a:bodyPr vert="horz" lIns="89501" tIns="45510" rIns="89501" bIns="45510" rtlCol="0" anchor="ctr"/>
          <a:lstStyle>
            <a:lvl1pPr algn="l" defTabSz="909131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D871F5FD-F4CB-434C-947F-F9C117A69704}" type="datetimeFigureOut">
              <a:rPr lang="en-US"/>
              <a:pPr>
                <a:defRPr/>
              </a:pPr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68" y="4767294"/>
            <a:ext cx="3086099" cy="273844"/>
          </a:xfrm>
          <a:prstGeom prst="rect">
            <a:avLst/>
          </a:prstGeom>
        </p:spPr>
        <p:txBody>
          <a:bodyPr vert="horz" lIns="89501" tIns="45510" rIns="89501" bIns="45510" rtlCol="0" anchor="ctr"/>
          <a:lstStyle>
            <a:lvl1pPr algn="ctr" defTabSz="909131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06" y="4767294"/>
            <a:ext cx="2057401" cy="273844"/>
          </a:xfrm>
          <a:prstGeom prst="rect">
            <a:avLst/>
          </a:prstGeom>
        </p:spPr>
        <p:txBody>
          <a:bodyPr vert="horz" lIns="89501" tIns="45510" rIns="89501" bIns="45510" rtlCol="0" anchor="ctr"/>
          <a:lstStyle>
            <a:lvl1pPr algn="r" defTabSz="909131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F2B2273D-7215-4187-B23F-79CCC11BC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5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889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89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2pPr>
      <a:lvl3pPr algn="l" defTabSz="889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3pPr>
      <a:lvl4pPr algn="l" defTabSz="889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4pPr>
      <a:lvl5pPr algn="l" defTabSz="88908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5pPr>
      <a:lvl6pPr marL="454572" algn="l" defTabSz="89178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6pPr>
      <a:lvl7pPr marL="909168" algn="l" defTabSz="89178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7pPr>
      <a:lvl8pPr marL="1363556" algn="l" defTabSz="89178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8pPr>
      <a:lvl9pPr marL="1818179" algn="l" defTabSz="89178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9pPr>
    </p:titleStyle>
    <p:bodyStyle>
      <a:lvl1pPr marL="219518" indent="-219518" algn="l" defTabSz="88908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6470" indent="-219518" algn="l" defTabSz="88908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3281" indent="-219518" algn="l" defTabSz="88908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084" indent="-219518" algn="l" defTabSz="88908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06961" indent="-219518" algn="l" defTabSz="889086" rtl="0" eaLnBrk="0" fontAlgn="base" hangingPunct="0">
        <a:lnSpc>
          <a:spcPct val="90000"/>
        </a:lnSpc>
        <a:spcBef>
          <a:spcPts val="498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55864" indent="-223541" algn="l" defTabSz="89313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02465" indent="-223541" algn="l" defTabSz="89313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49173" indent="-223541" algn="l" defTabSz="89313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95513" indent="-223541" algn="l" defTabSz="893137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6128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93137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625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6341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32981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79047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25496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72094" algn="l" defTabSz="8931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85"/>
            <a:ext cx="8229600" cy="857251"/>
          </a:xfrm>
          <a:prstGeom prst="rect">
            <a:avLst/>
          </a:prstGeom>
        </p:spPr>
        <p:txBody>
          <a:bodyPr vert="horz" lIns="81619" tIns="40810" rIns="81619" bIns="4081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619" tIns="40810" rIns="81619" bIns="4081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81619" tIns="40810" rIns="81619" bIns="4081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176"/>
            <a:fld id="{8A572257-713F-4CA6-B783-DE3ECC9EFC2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16176"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4767264"/>
            <a:ext cx="2895600" cy="273844"/>
          </a:xfrm>
          <a:prstGeom prst="rect">
            <a:avLst/>
          </a:prstGeom>
        </p:spPr>
        <p:txBody>
          <a:bodyPr vert="horz" lIns="81619" tIns="40810" rIns="81619" bIns="4081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17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81619" tIns="40810" rIns="81619" bIns="4081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176"/>
            <a:fld id="{2D923954-9D5C-41EB-86C5-732157F8B6D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1617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7" r:id="rId10"/>
    <p:sldLayoutId id="2147484918" r:id="rId11"/>
    <p:sldLayoutId id="2147484919" r:id="rId12"/>
  </p:sldLayoutIdLst>
  <p:txStyles>
    <p:titleStyle>
      <a:lvl1pPr algn="ctr" defTabSz="816176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69" indent="-306069" algn="l" defTabSz="8161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149" indent="-255061" algn="l" defTabSz="816176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229" indent="-204048" algn="l" defTabSz="8161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317" indent="-204048" algn="l" defTabSz="816176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410" indent="-204048" algn="l" defTabSz="816176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504" indent="-204048" algn="l" defTabSz="816176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596" indent="-204048" algn="l" defTabSz="816176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685" indent="-204048" algn="l" defTabSz="816176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773" indent="-204048" algn="l" defTabSz="816176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161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94" algn="l" defTabSz="8161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176" algn="l" defTabSz="8161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61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368" algn="l" defTabSz="8161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454" algn="l" defTabSz="8161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548" algn="l" defTabSz="8161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632" algn="l" defTabSz="8161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734" algn="l" defTabSz="8161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3" y="273847"/>
            <a:ext cx="7886700" cy="994172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3" y="1369226"/>
            <a:ext cx="7886700" cy="3263503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64" y="4767264"/>
            <a:ext cx="2057401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4"/>
            <a:fld id="{DBFA7251-D21D-41C4-A0CF-80F44E2CD53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594"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6" y="4767264"/>
            <a:ext cx="3086099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4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80" y="4767264"/>
            <a:ext cx="2057401" cy="273844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4"/>
            <a:fld id="{823D79B8-8CD6-4F30-BA85-EB9932BE36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594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5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</p:sldLayoutIdLst>
  <p:txStyles>
    <p:titleStyle>
      <a:lvl1pPr algn="l" defTabSz="68559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3" indent="-171403" algn="l" defTabSz="685594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05" indent="-171403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7" indent="-171403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403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1" indent="-171403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3" indent="-171403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403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7" indent="-171403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9" indent="-171403" algn="l" defTabSz="6855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4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1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9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2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4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76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68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defTabSz="914130"/>
            <a:fld id="{00000000-1234-1234-1234-123412341234}" type="slidenum">
              <a:rPr lang="en-US" altLang="zh-TW" kern="0" smtClean="0">
                <a:solidFill>
                  <a:srgbClr val="5E696C"/>
                </a:solidFill>
              </a:rPr>
              <a:pPr defTabSz="914130"/>
              <a:t>‹#›</a:t>
            </a:fld>
            <a:endParaRPr lang="en-US" kern="0"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288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933" r:id="rId1"/>
    <p:sldLayoutId id="2147484934" r:id="rId2"/>
    <p:sldLayoutId id="2147484935" r:id="rId3"/>
    <p:sldLayoutId id="2147484936" r:id="rId4"/>
    <p:sldLayoutId id="2147484937" r:id="rId5"/>
    <p:sldLayoutId id="2147484938" r:id="rId6"/>
    <p:sldLayoutId id="2147484939" r:id="rId7"/>
    <p:sldLayoutId id="2147484940" r:id="rId8"/>
    <p:sldLayoutId id="2147484941" r:id="rId9"/>
    <p:sldLayoutId id="2147484942" r:id="rId10"/>
    <p:sldLayoutId id="21474849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B2B3FDE-9A7C-44C8-B32A-9A4D86C361D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9C199554-260B-4D21-99EC-BE998C07FED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  <p:sldLayoutId id="2147484953" r:id="rId9"/>
    <p:sldLayoutId id="2147484954" r:id="rId10"/>
    <p:sldLayoutId id="2147484955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9" name="Picture 5" descr="D:\工作區\家庭雲端\招商PPT\底-01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" y="0"/>
            <a:ext cx="91428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57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</p:sldLayoutIdLst>
  <p:transition spd="slow">
    <p:pull/>
  </p:transition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42"/>
            <a:ext cx="8229600" cy="857251"/>
          </a:xfrm>
          <a:prstGeom prst="rect">
            <a:avLst/>
          </a:prstGeom>
        </p:spPr>
        <p:txBody>
          <a:bodyPr vert="horz" lIns="118305" tIns="59107" rIns="118305" bIns="591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118305" tIns="59107" rIns="118305" bIns="5910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118305" tIns="59107" rIns="118305" bIns="5910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8954"/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8954"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25" y="4767267"/>
            <a:ext cx="2895600" cy="273844"/>
          </a:xfrm>
          <a:prstGeom prst="rect">
            <a:avLst/>
          </a:prstGeom>
        </p:spPr>
        <p:txBody>
          <a:bodyPr vert="horz" lIns="118305" tIns="59107" rIns="118305" bIns="5910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89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118305" tIns="59107" rIns="118305" bIns="5910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8954"/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89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8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iming>
    <p:tnLst>
      <p:par>
        <p:cTn id="1" dur="indefinite" restart="never" nodeType="tmRoot"/>
      </p:par>
    </p:tnLst>
  </p:timing>
  <p:txStyles>
    <p:titleStyle>
      <a:lvl1pPr algn="ctr" defTabSz="117895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41572" indent="-441572" algn="l" defTabSz="1178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958106" indent="-368444" algn="l" defTabSz="117895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473536" indent="-294157" algn="l" defTabSz="1178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2063072" indent="-294157" algn="l" defTabSz="11789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651839" indent="-294157" algn="l" defTabSz="1178954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3241126" indent="-294157" algn="l" defTabSz="1178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30828" indent="-294157" algn="l" defTabSz="1178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19935" indent="-294157" algn="l" defTabSz="1178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09263" indent="-294157" algn="l" defTabSz="1178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9553" algn="l" defTabSz="117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78954" algn="l" defTabSz="117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68470" algn="l" defTabSz="117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57310" algn="l" defTabSz="117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6498" algn="l" defTabSz="117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015" algn="l" defTabSz="117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25450" algn="l" defTabSz="117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14577" algn="l" defTabSz="117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96" y="273851"/>
            <a:ext cx="7886700" cy="994172"/>
          </a:xfrm>
          <a:prstGeom prst="rect">
            <a:avLst/>
          </a:prstGeom>
        </p:spPr>
        <p:txBody>
          <a:bodyPr vert="horz" lIns="89544" tIns="45534" rIns="89544" bIns="4553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96" y="1369241"/>
            <a:ext cx="7886700" cy="3263503"/>
          </a:xfrm>
          <a:prstGeom prst="rect">
            <a:avLst/>
          </a:prstGeom>
        </p:spPr>
        <p:txBody>
          <a:bodyPr vert="horz" lIns="89544" tIns="45534" rIns="89544" bIns="4553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6" y="4767294"/>
            <a:ext cx="2057401" cy="273844"/>
          </a:xfrm>
          <a:prstGeom prst="rect">
            <a:avLst/>
          </a:prstGeom>
        </p:spPr>
        <p:txBody>
          <a:bodyPr vert="horz" lIns="89544" tIns="45534" rIns="89544" bIns="4553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68" y="4767294"/>
            <a:ext cx="3086099" cy="273844"/>
          </a:xfrm>
          <a:prstGeom prst="rect">
            <a:avLst/>
          </a:prstGeom>
        </p:spPr>
        <p:txBody>
          <a:bodyPr vert="horz" lIns="89544" tIns="45534" rIns="89544" bIns="4553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06" y="4767294"/>
            <a:ext cx="2057401" cy="273844"/>
          </a:xfrm>
          <a:prstGeom prst="rect">
            <a:avLst/>
          </a:prstGeom>
        </p:spPr>
        <p:txBody>
          <a:bodyPr vert="horz" lIns="89544" tIns="45534" rIns="89544" bIns="4553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6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8935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655" indent="-223655" algn="l" defTabSz="8935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0946" indent="-223655" algn="l" defTabSz="893591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114" indent="-223655" algn="l" defTabSz="893591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348" indent="-223655" algn="l" defTabSz="893591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10276" indent="-223655" algn="l" defTabSz="893591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57080" indent="-223655" algn="l" defTabSz="893591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903" indent="-223655" algn="l" defTabSz="893591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50831" indent="-223655" algn="l" defTabSz="893591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97393" indent="-223655" algn="l" defTabSz="893591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3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6355" algn="l" defTabSz="893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93591" algn="l" defTabSz="893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0291" algn="l" defTabSz="893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7222" algn="l" defTabSz="893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084" algn="l" defTabSz="893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80371" algn="l" defTabSz="893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27040" algn="l" defTabSz="893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73849" algn="l" defTabSz="8935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96" y="273851"/>
            <a:ext cx="7886700" cy="994172"/>
          </a:xfrm>
          <a:prstGeom prst="rect">
            <a:avLst/>
          </a:prstGeom>
        </p:spPr>
        <p:txBody>
          <a:bodyPr vert="horz" lIns="65039" tIns="34130" rIns="65039" bIns="3413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96" y="1369241"/>
            <a:ext cx="7886700" cy="3263503"/>
          </a:xfrm>
          <a:prstGeom prst="rect">
            <a:avLst/>
          </a:prstGeom>
        </p:spPr>
        <p:txBody>
          <a:bodyPr vert="horz" lIns="65039" tIns="34130" rIns="65039" bIns="3413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6" y="4767267"/>
            <a:ext cx="2057401" cy="273844"/>
          </a:xfrm>
          <a:prstGeom prst="rect">
            <a:avLst/>
          </a:prstGeom>
        </p:spPr>
        <p:txBody>
          <a:bodyPr vert="horz" lIns="65039" tIns="34130" rIns="65039" bIns="3413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263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47263"/>
              <a:t>4/30/2018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68" y="4767267"/>
            <a:ext cx="3086099" cy="273844"/>
          </a:xfrm>
          <a:prstGeom prst="rect">
            <a:avLst/>
          </a:prstGeom>
        </p:spPr>
        <p:txBody>
          <a:bodyPr vert="horz" lIns="65039" tIns="34130" rIns="65039" bIns="3413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263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06" y="4767267"/>
            <a:ext cx="2057401" cy="273844"/>
          </a:xfrm>
          <a:prstGeom prst="rect">
            <a:avLst/>
          </a:prstGeom>
        </p:spPr>
        <p:txBody>
          <a:bodyPr vert="horz" lIns="65039" tIns="34130" rIns="65039" bIns="3413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263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47263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64726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112" indent="-162112" algn="l" defTabSz="647263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6381" indent="-162112" algn="l" defTabSz="6472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08627" indent="-162112" algn="l" defTabSz="6472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206" indent="-162112" algn="l" defTabSz="6472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06" indent="-162112" algn="l" defTabSz="6472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9605" indent="-162112" algn="l" defTabSz="6472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05" indent="-162112" algn="l" defTabSz="6472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26375" indent="-162112" algn="l" defTabSz="6472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9991" indent="-162112" algn="l" defTabSz="6472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72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3378" algn="l" defTabSz="6472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7263" algn="l" defTabSz="6472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71148" algn="l" defTabSz="6472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4210" algn="l" defTabSz="6472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52" algn="l" defTabSz="6472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41032" algn="l" defTabSz="6472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64567" algn="l" defTabSz="6472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88006" algn="l" defTabSz="6472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6056" y="430200"/>
            <a:ext cx="85725" cy="4298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16" tIns="45510" rIns="90916" bIns="455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428" y="430200"/>
            <a:ext cx="576263" cy="4298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16" tIns="45510" rIns="90916" bIns="455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>
              <a:solidFill>
                <a:srgbClr val="FFFFFF"/>
              </a:solidFill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18" y="1158845"/>
            <a:ext cx="7315199" cy="86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16" tIns="45510" rIns="90916" bIns="4551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18" y="2077823"/>
            <a:ext cx="7315199" cy="265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16" tIns="45510" rIns="90916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44" y="412017"/>
            <a:ext cx="1189039" cy="222647"/>
          </a:xfrm>
          <a:prstGeom prst="rect">
            <a:avLst/>
          </a:prstGeom>
        </p:spPr>
        <p:txBody>
          <a:bodyPr vert="horz" lIns="90916" tIns="45510" rIns="90916" bIns="45510" rtlCol="0" anchor="ctr"/>
          <a:lstStyle>
            <a:lvl1pPr algn="l">
              <a:defRPr sz="1100">
                <a:solidFill>
                  <a:schemeClr val="tx1">
                    <a:alpha val="50000"/>
                  </a:schemeClr>
                </a:solidFill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B68AB-1DF7-4B5A-A409-3A515925439B}" type="datetime1">
              <a:rPr kumimoji="1" lang="en-US" b="1">
                <a:solidFill>
                  <a:srgbClr val="FFFFFF">
                    <a:alpha val="50000"/>
                  </a:srgbClr>
                </a:solidFill>
                <a:latin typeface="Centaur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4/30/2018</a:t>
            </a:fld>
            <a:endParaRPr kumimoji="1" lang="en-US" b="1" dirty="0">
              <a:solidFill>
                <a:srgbClr val="FFFFFF">
                  <a:alpha val="50000"/>
                </a:srgbClr>
              </a:solidFill>
              <a:latin typeface="Centaur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543" y="412018"/>
            <a:ext cx="939801" cy="226219"/>
          </a:xfrm>
          <a:prstGeom prst="rect">
            <a:avLst/>
          </a:prstGeom>
        </p:spPr>
        <p:txBody>
          <a:bodyPr vert="horz" lIns="90916" tIns="45510" rIns="90916" bIns="45510" rtlCol="0" anchor="ctr"/>
          <a:lstStyle>
            <a:lvl1pPr algn="r">
              <a:defRPr sz="1100">
                <a:solidFill>
                  <a:schemeClr val="tx1"/>
                </a:solidFill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981080-C472-4AB0-9597-01AD3109DBA9}" type="slidenum">
              <a:rPr kumimoji="1" lang="en-US" b="1">
                <a:solidFill>
                  <a:srgbClr val="FFFFFF"/>
                </a:solidFill>
                <a:latin typeface="Centaur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b="1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9016" y="641780"/>
            <a:ext cx="2246313" cy="226219"/>
          </a:xfrm>
          <a:prstGeom prst="rect">
            <a:avLst/>
          </a:prstGeom>
        </p:spPr>
        <p:txBody>
          <a:bodyPr vert="horz" lIns="90916" tIns="0" rIns="90916" bIns="45510" rtlCol="0" anchor="t"/>
          <a:lstStyle>
            <a:lvl1pPr algn="l">
              <a:defRPr sz="1000">
                <a:solidFill>
                  <a:schemeClr val="tx1"/>
                </a:solidFill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>
              <a:solidFill>
                <a:srgbClr val="FFFFFF"/>
              </a:solidFill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62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微軟正黑體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5860" indent="-1800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7486" indent="-1800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0618" indent="-1800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8039" indent="-1800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35376" indent="-1800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63608" indent="-181840" algn="l" defTabSz="90920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590908" indent="-181840" algn="l" defTabSz="90920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18242" indent="-181840" algn="l" defTabSz="90920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45486" indent="-181840" algn="l" defTabSz="90920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20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87" algn="l" defTabSz="90920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07" algn="l" defTabSz="90920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08" algn="l" defTabSz="90920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242" algn="l" defTabSz="90920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664" algn="l" defTabSz="90920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275" algn="l" defTabSz="90920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801" algn="l" defTabSz="90920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352" algn="l" defTabSz="90920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517"/>
            <a:ext cx="7772400" cy="857251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354" tIns="40686" rIns="81354" bIns="406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354" tIns="40686" rIns="81354" bIns="406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81354" tIns="40686" rIns="81354" bIns="40686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solidFill>
                  <a:srgbClr val="FFFFFF"/>
                </a:solidFill>
                <a:latin typeface="Verdana" pitchFamily="34" charset="0"/>
                <a:ea typeface="ＭＳ Ｐゴシック"/>
              </a:defRPr>
            </a:lvl1pPr>
          </a:lstStyle>
          <a:p>
            <a:pPr defTabSz="144548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D23EDB-77DA-4293-8ED7-137644844EA7}" type="datetime1">
              <a:rPr lang="zh-TW" altLang="en-US" smtClean="0"/>
              <a:pPr defTabSz="144548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2018/4/30</a:t>
            </a:fld>
            <a:endParaRPr lang="en-US" altLang="zh-TW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25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81354" tIns="40686" rIns="81354" bIns="40686" numCol="1" anchor="t" anchorCtr="0" compatLnSpc="1">
            <a:prstTxWarp prst="textNoShape">
              <a:avLst/>
            </a:prstTxWarp>
          </a:bodyPr>
          <a:lstStyle>
            <a:lvl1pPr algn="ctr">
              <a:defRPr sz="1300" b="0">
                <a:solidFill>
                  <a:srgbClr val="FFFFFF"/>
                </a:solidFill>
                <a:effectLst/>
                <a:latin typeface="Verdana" pitchFamily="-80" charset="0"/>
                <a:ea typeface="ＭＳ Ｐゴシック" pitchFamily="-80" charset="-128"/>
              </a:defRPr>
            </a:lvl1pPr>
          </a:lstStyle>
          <a:p>
            <a:pPr defTabSz="144548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2007 Convention AAL PP</a:t>
            </a: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81354" tIns="40686" rIns="81354" bIns="40686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rgbClr val="FFFFFF"/>
                </a:solidFill>
                <a:latin typeface="Verdana" pitchFamily="34" charset="0"/>
                <a:ea typeface="ＭＳ Ｐゴシック"/>
              </a:defRPr>
            </a:lvl1pPr>
          </a:lstStyle>
          <a:p>
            <a:pPr defTabSz="144548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09AE8A-A5CC-4650-9CE8-817D6FC35C29}" type="slidenum">
              <a:rPr lang="zh-TW" altLang="en-US" smtClean="0"/>
              <a:pPr defTabSz="144548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94761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ransition spd="med">
    <p:fade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-80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-80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-80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-80" charset="0"/>
          <a:ea typeface="MS PGothic" pitchFamily="34" charset="-128"/>
        </a:defRPr>
      </a:lvl5pPr>
      <a:lvl6pPr marL="406624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-80" charset="0"/>
          <a:ea typeface="ＭＳ Ｐゴシック" pitchFamily="-80" charset="-128"/>
        </a:defRPr>
      </a:lvl6pPr>
      <a:lvl7pPr marL="813185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-80" charset="0"/>
          <a:ea typeface="ＭＳ Ｐゴシック" pitchFamily="-80" charset="-128"/>
        </a:defRPr>
      </a:lvl7pPr>
      <a:lvl8pPr marL="1219706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-80" charset="0"/>
          <a:ea typeface="ＭＳ Ｐゴシック" pitchFamily="-80" charset="-128"/>
        </a:defRPr>
      </a:lvl8pPr>
      <a:lvl9pPr marL="1626182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-80" charset="0"/>
          <a:ea typeface="ＭＳ Ｐゴシック" pitchFamily="-80" charset="-128"/>
        </a:defRPr>
      </a:lvl9pPr>
    </p:titleStyle>
    <p:bodyStyle>
      <a:lvl1pPr marL="304880" indent="-30488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9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60727" indent="-254121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500">
          <a:solidFill>
            <a:schemeClr val="tx1"/>
          </a:solidFill>
          <a:latin typeface="+mn-lt"/>
          <a:ea typeface="MS PGothic" pitchFamily="34" charset="-128"/>
        </a:defRPr>
      </a:lvl2pPr>
      <a:lvl3pPr marL="1016461" indent="-203327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200">
          <a:solidFill>
            <a:schemeClr val="tx1"/>
          </a:solidFill>
          <a:latin typeface="+mn-lt"/>
          <a:ea typeface="MS PGothic" pitchFamily="34" charset="-128"/>
        </a:defRPr>
      </a:lvl3pPr>
      <a:lvl4pPr marL="1422926" indent="-203327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1700">
          <a:solidFill>
            <a:schemeClr val="tx1"/>
          </a:solidFill>
          <a:latin typeface="+mn-lt"/>
          <a:ea typeface="MS PGothic" pitchFamily="34" charset="-128"/>
        </a:defRPr>
      </a:lvl4pPr>
      <a:lvl5pPr marL="1829516" indent="-203327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1700">
          <a:solidFill>
            <a:schemeClr val="tx1"/>
          </a:solidFill>
          <a:latin typeface="+mn-lt"/>
          <a:ea typeface="MS PGothic" pitchFamily="34" charset="-128"/>
        </a:defRPr>
      </a:lvl5pPr>
      <a:lvl6pPr marL="2235986" indent="-203327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700">
          <a:solidFill>
            <a:schemeClr val="tx1"/>
          </a:solidFill>
          <a:latin typeface="+mn-lt"/>
          <a:ea typeface="+mn-ea"/>
        </a:defRPr>
      </a:lvl6pPr>
      <a:lvl7pPr marL="2642534" indent="-203327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700">
          <a:solidFill>
            <a:schemeClr val="tx1"/>
          </a:solidFill>
          <a:latin typeface="+mn-lt"/>
          <a:ea typeface="+mn-ea"/>
        </a:defRPr>
      </a:lvl7pPr>
      <a:lvl8pPr marL="3049115" indent="-203327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700">
          <a:solidFill>
            <a:schemeClr val="tx1"/>
          </a:solidFill>
          <a:latin typeface="+mn-lt"/>
          <a:ea typeface="+mn-ea"/>
        </a:defRPr>
      </a:lvl8pPr>
      <a:lvl9pPr marL="3455693" indent="-203327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8131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624" algn="l" defTabSz="8131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3185" algn="l" defTabSz="8131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706" algn="l" defTabSz="8131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6182" algn="l" defTabSz="8131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769" algn="l" defTabSz="8131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9253" algn="l" defTabSz="8131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5793" algn="l" defTabSz="8131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2366" algn="l" defTabSz="8131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61" y="273850"/>
            <a:ext cx="7886700" cy="994172"/>
          </a:xfrm>
          <a:prstGeom prst="rect">
            <a:avLst/>
          </a:prstGeom>
        </p:spPr>
        <p:txBody>
          <a:bodyPr vert="horz" lIns="67410" tIns="34244" rIns="67410" bIns="342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61" y="1369225"/>
            <a:ext cx="7886700" cy="3263505"/>
          </a:xfrm>
          <a:prstGeom prst="rect">
            <a:avLst/>
          </a:prstGeom>
        </p:spPr>
        <p:txBody>
          <a:bodyPr vert="horz" lIns="67410" tIns="34244" rIns="67410" bIns="3424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4" y="4767267"/>
            <a:ext cx="2057401" cy="273844"/>
          </a:xfrm>
          <a:prstGeom prst="rect">
            <a:avLst/>
          </a:prstGeom>
        </p:spPr>
        <p:txBody>
          <a:bodyPr vert="horz" lIns="67410" tIns="34244" rIns="67410" bIns="3424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78"/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78"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6" y="4767267"/>
            <a:ext cx="3086099" cy="273844"/>
          </a:xfrm>
          <a:prstGeom prst="rect">
            <a:avLst/>
          </a:prstGeom>
        </p:spPr>
        <p:txBody>
          <a:bodyPr vert="horz" lIns="67410" tIns="34244" rIns="67410" bIns="342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80" y="4767267"/>
            <a:ext cx="2057401" cy="273844"/>
          </a:xfrm>
          <a:prstGeom prst="rect">
            <a:avLst/>
          </a:prstGeom>
        </p:spPr>
        <p:txBody>
          <a:bodyPr vert="horz" lIns="67410" tIns="34244" rIns="67410" bIns="3424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78"/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8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</p:sldLayoutIdLst>
  <p:txStyles>
    <p:titleStyle>
      <a:lvl1pPr algn="l" defTabSz="67276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361" indent="-168361" algn="l" defTabSz="672762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5058" indent="-168361" algn="l" defTabSz="6727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1049" indent="-168361" algn="l" defTabSz="6727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7037" indent="-168361" algn="l" defTabSz="6727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3526" indent="-168361" algn="l" defTabSz="6727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9997" indent="-168361" algn="l" defTabSz="6727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6420" indent="-168361" algn="l" defTabSz="6727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22870" indent="-168361" algn="l" defTabSz="6727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9110" indent="-168361" algn="l" defTabSz="6727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27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02" algn="l" defTabSz="6727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2762" algn="l" defTabSz="6727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9131" algn="l" defTabSz="6727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5619" algn="l" defTabSz="6727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2094" algn="l" defTabSz="6727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18069" algn="l" defTabSz="6727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54358" algn="l" defTabSz="6727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0816" algn="l" defTabSz="6727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7" y="171455"/>
            <a:ext cx="8363938" cy="4570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88" y="1085871"/>
            <a:ext cx="8363937" cy="1449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381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8" r:id="rId1"/>
    <p:sldLayoutId id="2147484599" r:id="rId2"/>
    <p:sldLayoutId id="2147484600" r:id="rId3"/>
    <p:sldLayoutId id="2147484601" r:id="rId4"/>
    <p:sldLayoutId id="2147484602" r:id="rId5"/>
    <p:sldLayoutId id="2147484603" r:id="rId6"/>
    <p:sldLayoutId id="2147484604" r:id="rId7"/>
    <p:sldLayoutId id="2147484605" r:id="rId8"/>
    <p:sldLayoutId id="2147484606" r:id="rId9"/>
    <p:sldLayoutId id="2147484607" r:id="rId10"/>
    <p:sldLayoutId id="2147484608" r:id="rId11"/>
    <p:sldLayoutId id="2147484609" r:id="rId12"/>
    <p:sldLayoutId id="2147484610" r:id="rId13"/>
    <p:sldLayoutId id="2147484611" r:id="rId14"/>
    <p:sldLayoutId id="2147484612" r:id="rId15"/>
    <p:sldLayoutId id="2147484613" r:id="rId16"/>
    <p:sldLayoutId id="2147484614" r:id="rId17"/>
    <p:sldLayoutId id="2147484615" r:id="rId18"/>
    <p:sldLayoutId id="2147484616" r:id="rId19"/>
    <p:sldLayoutId id="2147484617" r:id="rId20"/>
  </p:sldLayoutIdLst>
  <p:transition>
    <p:fade/>
  </p:transition>
  <p:txStyles>
    <p:titleStyle>
      <a:lvl1pPr algn="l" defTabSz="684724" rtl="0" eaLnBrk="1" latinLnBrk="0" hangingPunct="1">
        <a:lnSpc>
          <a:spcPct val="90000"/>
        </a:lnSpc>
        <a:spcBef>
          <a:spcPct val="0"/>
        </a:spcBef>
        <a:buNone/>
        <a:defRPr lang="en-US" sz="3300" b="0" kern="1200" cap="none" spc="-75" baseline="0" dirty="0" smtClean="0">
          <a:ln w="3175">
            <a:noFill/>
          </a:ln>
          <a:gradFill flip="none" rotWithShape="1"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  <a:tileRect/>
          </a:gradFill>
          <a:effectLst/>
          <a:latin typeface="+mj-lt"/>
          <a:ea typeface="+mn-ea"/>
          <a:cs typeface="Arial" charset="0"/>
        </a:defRPr>
      </a:lvl1pPr>
    </p:titleStyle>
    <p:bodyStyle>
      <a:lvl1pPr marL="344774" indent="-344774" algn="l" defTabSz="684724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23"/>
        </a:buBlip>
        <a:defRPr sz="2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640758" indent="-296021" algn="l" defTabSz="684724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23"/>
        </a:buBlip>
        <a:defRPr sz="21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942722" indent="-301937" algn="l" defTabSz="684724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23"/>
        </a:buBlip>
        <a:defRPr sz="17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201882" indent="-259174" algn="l" defTabSz="684724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23"/>
        </a:buBlip>
        <a:defRPr sz="1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453913" indent="-252029" algn="l" defTabSz="684724" rtl="0" eaLnBrk="1" latinLnBrk="0" hangingPunct="1">
        <a:lnSpc>
          <a:spcPct val="90000"/>
        </a:lnSpc>
        <a:spcBef>
          <a:spcPct val="20000"/>
        </a:spcBef>
        <a:buSzPct val="90000"/>
        <a:buFontTx/>
        <a:buBlip>
          <a:blip r:embed="rId23"/>
        </a:buBlip>
        <a:defRPr sz="1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2988" indent="-171195" algn="l" defTabSz="68472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357" indent="-171195" algn="l" defTabSz="68472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04" indent="-171195" algn="l" defTabSz="68472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068" indent="-171195" algn="l" defTabSz="68472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80" algn="l" defTabSz="6847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24" algn="l" defTabSz="6847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89" algn="l" defTabSz="6847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40" algn="l" defTabSz="6847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26" algn="l" defTabSz="6847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64" algn="l" defTabSz="6847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530" algn="l" defTabSz="6847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876" algn="l" defTabSz="6847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image" Target="../media/image40.jpe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5" Type="http://schemas.openxmlformats.org/officeDocument/2006/relationships/image" Target="../media/image123.pn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6.jpeg"/><Relationship Id="rId7" Type="http://schemas.openxmlformats.org/officeDocument/2006/relationships/image" Target="../media/image124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7.jpeg"/><Relationship Id="rId9" Type="http://schemas.openxmlformats.org/officeDocument/2006/relationships/image" Target="../media/image1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7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jpeg"/><Relationship Id="rId18" Type="http://schemas.openxmlformats.org/officeDocument/2006/relationships/image" Target="../media/image182.png"/><Relationship Id="rId3" Type="http://schemas.openxmlformats.org/officeDocument/2006/relationships/image" Target="../media/image167.jpeg"/><Relationship Id="rId21" Type="http://schemas.openxmlformats.org/officeDocument/2006/relationships/image" Target="../media/image185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" Type="http://schemas.openxmlformats.org/officeDocument/2006/relationships/image" Target="../media/image166.png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24" Type="http://schemas.openxmlformats.org/officeDocument/2006/relationships/image" Target="../media/image188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23" Type="http://schemas.openxmlformats.org/officeDocument/2006/relationships/image" Target="../media/image187.png"/><Relationship Id="rId10" Type="http://schemas.openxmlformats.org/officeDocument/2006/relationships/image" Target="../media/image174.png"/><Relationship Id="rId19" Type="http://schemas.openxmlformats.org/officeDocument/2006/relationships/image" Target="../media/image183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Relationship Id="rId22" Type="http://schemas.openxmlformats.org/officeDocument/2006/relationships/image" Target="../media/image1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9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193.png"/><Relationship Id="rId5" Type="http://schemas.openxmlformats.org/officeDocument/2006/relationships/image" Target="../media/image7.svg"/><Relationship Id="rId4" Type="http://schemas.openxmlformats.org/officeDocument/2006/relationships/image" Target="../media/image1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9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19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20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13" Type="http://schemas.openxmlformats.org/officeDocument/2006/relationships/image" Target="../media/image210.png"/><Relationship Id="rId3" Type="http://schemas.openxmlformats.org/officeDocument/2006/relationships/image" Target="../media/image201.png"/><Relationship Id="rId7" Type="http://schemas.openxmlformats.org/officeDocument/2006/relationships/image" Target="../media/image205.jpeg"/><Relationship Id="rId12" Type="http://schemas.openxmlformats.org/officeDocument/2006/relationships/image" Target="../media/image209.png"/><Relationship Id="rId17" Type="http://schemas.openxmlformats.org/officeDocument/2006/relationships/image" Target="../media/image214.jpeg"/><Relationship Id="rId2" Type="http://schemas.openxmlformats.org/officeDocument/2006/relationships/image" Target="../media/image198.png"/><Relationship Id="rId16" Type="http://schemas.openxmlformats.org/officeDocument/2006/relationships/image" Target="../media/image2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4.jpeg"/><Relationship Id="rId11" Type="http://schemas.openxmlformats.org/officeDocument/2006/relationships/image" Target="../media/image208.png"/><Relationship Id="rId5" Type="http://schemas.openxmlformats.org/officeDocument/2006/relationships/image" Target="../media/image203.png"/><Relationship Id="rId15" Type="http://schemas.openxmlformats.org/officeDocument/2006/relationships/image" Target="../media/image212.png"/><Relationship Id="rId10" Type="http://schemas.microsoft.com/office/2007/relationships/hdphoto" Target="../media/hdphoto1.wdp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2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2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26.png"/><Relationship Id="rId5" Type="http://schemas.openxmlformats.org/officeDocument/2006/relationships/image" Target="../media/image216.png"/><Relationship Id="rId4" Type="http://schemas.openxmlformats.org/officeDocument/2006/relationships/image" Target="../media/image2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2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3" Type="http://schemas.openxmlformats.org/officeDocument/2006/relationships/image" Target="../media/image218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29.jpeg"/><Relationship Id="rId11" Type="http://schemas.openxmlformats.org/officeDocument/2006/relationships/image" Target="../media/image233.tiff"/><Relationship Id="rId5" Type="http://schemas.openxmlformats.org/officeDocument/2006/relationships/image" Target="../media/image228.png"/><Relationship Id="rId10" Type="http://schemas.openxmlformats.org/officeDocument/2006/relationships/image" Target="../media/image232.png"/><Relationship Id="rId4" Type="http://schemas.openxmlformats.org/officeDocument/2006/relationships/image" Target="../media/image227.png"/><Relationship Id="rId9" Type="http://schemas.openxmlformats.org/officeDocument/2006/relationships/image" Target="../media/image2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34.png"/><Relationship Id="rId5" Type="http://schemas.openxmlformats.org/officeDocument/2006/relationships/image" Target="../media/image216.png"/><Relationship Id="rId4" Type="http://schemas.openxmlformats.org/officeDocument/2006/relationships/image" Target="../media/image2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35.png"/><Relationship Id="rId5" Type="http://schemas.openxmlformats.org/officeDocument/2006/relationships/image" Target="../media/image216.png"/><Relationship Id="rId4" Type="http://schemas.openxmlformats.org/officeDocument/2006/relationships/image" Target="../media/image2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236.tiff"/><Relationship Id="rId4" Type="http://schemas.openxmlformats.org/officeDocument/2006/relationships/image" Target="../media/image2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7" Type="http://schemas.openxmlformats.org/officeDocument/2006/relationships/image" Target="../media/image2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41.png"/><Relationship Id="rId5" Type="http://schemas.openxmlformats.org/officeDocument/2006/relationships/image" Target="../media/image237.png"/><Relationship Id="rId4" Type="http://schemas.openxmlformats.org/officeDocument/2006/relationships/image" Target="../media/image2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45.png"/><Relationship Id="rId5" Type="http://schemas.openxmlformats.org/officeDocument/2006/relationships/image" Target="../media/image244.jpeg"/><Relationship Id="rId4" Type="http://schemas.openxmlformats.org/officeDocument/2006/relationships/image" Target="../media/image24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2.jpeg"/><Relationship Id="rId7" Type="http://schemas.openxmlformats.org/officeDocument/2006/relationships/image" Target="../media/image2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10" Type="http://schemas.openxmlformats.org/officeDocument/2006/relationships/image" Target="../media/image259.png"/><Relationship Id="rId4" Type="http://schemas.openxmlformats.org/officeDocument/2006/relationships/image" Target="../media/image253.jpeg"/><Relationship Id="rId9" Type="http://schemas.openxmlformats.org/officeDocument/2006/relationships/image" Target="../media/image2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261.png"/><Relationship Id="rId4" Type="http://schemas.openxmlformats.org/officeDocument/2006/relationships/image" Target="../media/image2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jpeg"/><Relationship Id="rId18" Type="http://schemas.openxmlformats.org/officeDocument/2006/relationships/image" Target="../media/image60.png"/><Relationship Id="rId26" Type="http://schemas.openxmlformats.org/officeDocument/2006/relationships/image" Target="../media/image68.jpeg"/><Relationship Id="rId39" Type="http://schemas.openxmlformats.org/officeDocument/2006/relationships/image" Target="../media/image81.png"/><Relationship Id="rId21" Type="http://schemas.openxmlformats.org/officeDocument/2006/relationships/image" Target="../media/image63.png"/><Relationship Id="rId34" Type="http://schemas.openxmlformats.org/officeDocument/2006/relationships/image" Target="../media/image76.png"/><Relationship Id="rId42" Type="http://schemas.openxmlformats.org/officeDocument/2006/relationships/image" Target="../media/image84.png"/><Relationship Id="rId47" Type="http://schemas.openxmlformats.org/officeDocument/2006/relationships/image" Target="../media/image89.png"/><Relationship Id="rId50" Type="http://schemas.openxmlformats.org/officeDocument/2006/relationships/image" Target="../media/image92.png"/><Relationship Id="rId55" Type="http://schemas.openxmlformats.org/officeDocument/2006/relationships/image" Target="../media/image97.jpeg"/><Relationship Id="rId7" Type="http://schemas.openxmlformats.org/officeDocument/2006/relationships/image" Target="../media/image49.jpeg"/><Relationship Id="rId2" Type="http://schemas.openxmlformats.org/officeDocument/2006/relationships/image" Target="../media/image40.jpeg"/><Relationship Id="rId16" Type="http://schemas.openxmlformats.org/officeDocument/2006/relationships/image" Target="../media/image58.png"/><Relationship Id="rId29" Type="http://schemas.openxmlformats.org/officeDocument/2006/relationships/image" Target="../media/image71.png"/><Relationship Id="rId11" Type="http://schemas.openxmlformats.org/officeDocument/2006/relationships/image" Target="../media/image53.jpe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jpeg"/><Relationship Id="rId40" Type="http://schemas.openxmlformats.org/officeDocument/2006/relationships/image" Target="../media/image82.png"/><Relationship Id="rId45" Type="http://schemas.openxmlformats.org/officeDocument/2006/relationships/image" Target="../media/image87.png"/><Relationship Id="rId53" Type="http://schemas.openxmlformats.org/officeDocument/2006/relationships/image" Target="../media/image95.png"/><Relationship Id="rId58" Type="http://schemas.openxmlformats.org/officeDocument/2006/relationships/image" Target="../media/image100.png"/><Relationship Id="rId5" Type="http://schemas.openxmlformats.org/officeDocument/2006/relationships/image" Target="../media/image47.jpeg"/><Relationship Id="rId19" Type="http://schemas.openxmlformats.org/officeDocument/2006/relationships/image" Target="../media/image61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Relationship Id="rId27" Type="http://schemas.openxmlformats.org/officeDocument/2006/relationships/image" Target="../media/image69.png"/><Relationship Id="rId30" Type="http://schemas.openxmlformats.org/officeDocument/2006/relationships/image" Target="../media/image72.png"/><Relationship Id="rId35" Type="http://schemas.openxmlformats.org/officeDocument/2006/relationships/image" Target="../media/image77.png"/><Relationship Id="rId43" Type="http://schemas.openxmlformats.org/officeDocument/2006/relationships/image" Target="../media/image85.png"/><Relationship Id="rId48" Type="http://schemas.openxmlformats.org/officeDocument/2006/relationships/image" Target="../media/image90.jpeg"/><Relationship Id="rId56" Type="http://schemas.openxmlformats.org/officeDocument/2006/relationships/image" Target="../media/image98.jpeg"/><Relationship Id="rId8" Type="http://schemas.openxmlformats.org/officeDocument/2006/relationships/image" Target="../media/image50.jpeg"/><Relationship Id="rId51" Type="http://schemas.openxmlformats.org/officeDocument/2006/relationships/image" Target="../media/image93.png"/><Relationship Id="rId3" Type="http://schemas.openxmlformats.org/officeDocument/2006/relationships/image" Target="../media/image45.pn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5" Type="http://schemas.openxmlformats.org/officeDocument/2006/relationships/image" Target="../media/image67.jpeg"/><Relationship Id="rId33" Type="http://schemas.openxmlformats.org/officeDocument/2006/relationships/image" Target="../media/image75.png"/><Relationship Id="rId38" Type="http://schemas.openxmlformats.org/officeDocument/2006/relationships/image" Target="../media/image80.png"/><Relationship Id="rId46" Type="http://schemas.openxmlformats.org/officeDocument/2006/relationships/image" Target="../media/image88.png"/><Relationship Id="rId59" Type="http://schemas.openxmlformats.org/officeDocument/2006/relationships/image" Target="../media/image101.jpeg"/><Relationship Id="rId20" Type="http://schemas.openxmlformats.org/officeDocument/2006/relationships/image" Target="../media/image62.jpeg"/><Relationship Id="rId41" Type="http://schemas.openxmlformats.org/officeDocument/2006/relationships/image" Target="../media/image83.png"/><Relationship Id="rId54" Type="http://schemas.openxmlformats.org/officeDocument/2006/relationships/image" Target="../media/image9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jpeg"/><Relationship Id="rId36" Type="http://schemas.openxmlformats.org/officeDocument/2006/relationships/image" Target="../media/image78.png"/><Relationship Id="rId49" Type="http://schemas.openxmlformats.org/officeDocument/2006/relationships/image" Target="../media/image91.jpeg"/><Relationship Id="rId57" Type="http://schemas.openxmlformats.org/officeDocument/2006/relationships/image" Target="../media/image99.jpeg"/><Relationship Id="rId10" Type="http://schemas.openxmlformats.org/officeDocument/2006/relationships/image" Target="../media/image52.png"/><Relationship Id="rId31" Type="http://schemas.openxmlformats.org/officeDocument/2006/relationships/image" Target="../media/image73.png"/><Relationship Id="rId44" Type="http://schemas.openxmlformats.org/officeDocument/2006/relationships/image" Target="../media/image86.jpeg"/><Relationship Id="rId52" Type="http://schemas.openxmlformats.org/officeDocument/2006/relationships/image" Target="../media/image94.png"/><Relationship Id="rId60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lias\Desktop\shutterstock_7313409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358"/>
            <a:ext cx="9144000" cy="520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/>
          <p:cNvSpPr/>
          <p:nvPr/>
        </p:nvSpPr>
        <p:spPr>
          <a:xfrm>
            <a:off x="-1028313" y="-57318"/>
            <a:ext cx="4800268" cy="1753904"/>
          </a:xfrm>
          <a:prstGeom prst="rect">
            <a:avLst/>
          </a:prstGeom>
        </p:spPr>
        <p:txBody>
          <a:bodyPr wrap="square" lIns="90916" tIns="45510" rIns="90916" bIns="45510">
            <a:spAutoFit/>
          </a:bodyPr>
          <a:lstStyle/>
          <a:p>
            <a:pPr algn="ctr" defTabSz="1190504">
              <a:defRPr/>
            </a:pPr>
            <a:r>
              <a:rPr lang="zh-TW" altLang="en-US" sz="54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美安夥伴</a:t>
            </a:r>
            <a:endParaRPr lang="en-US" altLang="zh-TW" sz="5400" b="1" cap="all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r>
              <a:rPr lang="zh-TW" altLang="en-US" sz="54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商店計畫</a:t>
            </a:r>
            <a:endParaRPr lang="zh-TW" altLang="en-US" sz="4400" b="1" cap="all" dirty="0">
              <a:solidFill>
                <a:srgbClr val="7030A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932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684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4" y="718427"/>
            <a:ext cx="4800268" cy="438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0"/>
          <p:cNvSpPr/>
          <p:nvPr/>
        </p:nvSpPr>
        <p:spPr bwMode="auto">
          <a:xfrm>
            <a:off x="5364088" y="1347614"/>
            <a:ext cx="3600400" cy="3314978"/>
          </a:xfrm>
          <a:prstGeom prst="roundRect">
            <a:avLst>
              <a:gd name="adj" fmla="val 14505"/>
            </a:avLst>
          </a:prstGeom>
          <a:solidFill>
            <a:srgbClr val="D6248E">
              <a:alpha val="26000"/>
            </a:srgb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endParaRPr lang="en-US" altLang="zh-TW" sz="29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與官網同價</a:t>
            </a:r>
            <a:r>
              <a:rPr lang="en-US" altLang="zh-TW" sz="2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9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外加</a:t>
            </a:r>
            <a:endParaRPr lang="en-US" altLang="zh-TW" sz="29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666" indent="-285666">
              <a:buFont typeface="Wingdings" panose="05000000000000000000" pitchFamily="2" charset="2"/>
              <a:buChar char="ü"/>
            </a:pP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優惠顧客享有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2%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666" indent="-285666">
              <a:buFont typeface="Wingdings" panose="05000000000000000000" pitchFamily="2" charset="2"/>
              <a:buChar char="ü"/>
            </a:pP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3200" b="1" baseline="30000" dirty="0">
                <a:solidFill>
                  <a:srgbClr val="7030A0"/>
                </a:solidFill>
                <a:latin typeface="微軟正黑體" panose="020B0604030504040204" pitchFamily="34" charset="-120"/>
              </a:rPr>
              <a:t>®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店主享有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4%IBV!!!!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9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00409" y="-57330"/>
            <a:ext cx="6057481" cy="931186"/>
          </a:xfrm>
          <a:prstGeom prst="rect">
            <a:avLst/>
          </a:prstGeom>
        </p:spPr>
        <p:txBody>
          <a:bodyPr wrap="square" lIns="144935" tIns="72468" rIns="144935" bIns="72468">
            <a:spAutoFit/>
          </a:bodyPr>
          <a:lstStyle/>
          <a:p>
            <a:r>
              <a:rPr lang="zh-TW" altLang="en-US" sz="51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聰明的你看懂了嗎</a:t>
            </a:r>
            <a:r>
              <a:rPr lang="en-US" altLang="zh-TW" sz="51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1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47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684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0"/>
          <p:cNvSpPr/>
          <p:nvPr/>
        </p:nvSpPr>
        <p:spPr>
          <a:xfrm>
            <a:off x="-34714" y="1034265"/>
            <a:ext cx="2400133" cy="3015788"/>
          </a:xfrm>
          <a:prstGeom prst="rect">
            <a:avLst/>
          </a:prstGeom>
        </p:spPr>
        <p:txBody>
          <a:bodyPr wrap="square" lIns="90916" tIns="45510" rIns="90916" bIns="45510">
            <a:spAutoFit/>
          </a:bodyPr>
          <a:lstStyle/>
          <a:p>
            <a:pPr algn="ctr" defTabSz="1190504">
              <a:defRPr/>
            </a:pPr>
            <a:r>
              <a:rPr lang="zh-TW" altLang="en-US" sz="3800" b="1" spc="-3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</a:t>
            </a:r>
            <a:endParaRPr lang="en-US" altLang="zh-TW" sz="3800" b="1" spc="-3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r>
              <a:rPr lang="zh-TW" altLang="en-US" sz="38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endParaRPr lang="en-US" altLang="zh-TW" sz="3800" b="1" cap="all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r>
              <a:rPr lang="zh-TW" altLang="en-US" sz="38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的消費</a:t>
            </a:r>
            <a:endParaRPr lang="en-US" altLang="zh-TW" sz="3800" b="1" cap="all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r>
              <a:rPr lang="zh-TW" altLang="en-US" sz="38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</a:t>
            </a:r>
            <a:endParaRPr lang="en-US" altLang="zh-TW" sz="3800" b="1" cap="all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r>
              <a:rPr lang="zh-TW" altLang="en-US" sz="38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累計點數</a:t>
            </a:r>
            <a:r>
              <a:rPr lang="en-US" altLang="zh-TW" sz="38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  <p:sp>
        <p:nvSpPr>
          <p:cNvPr id="7" name="Rounded Rectangle 10"/>
          <p:cNvSpPr/>
          <p:nvPr/>
        </p:nvSpPr>
        <p:spPr bwMode="auto">
          <a:xfrm>
            <a:off x="117332" y="776945"/>
            <a:ext cx="2096035" cy="3543597"/>
          </a:xfrm>
          <a:prstGeom prst="roundRect">
            <a:avLst>
              <a:gd name="adj" fmla="val 14505"/>
            </a:avLst>
          </a:prstGeom>
          <a:solidFill>
            <a:schemeClr val="accent6">
              <a:lumMod val="75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0" name="Picture 2" descr="C:\Users\Julias\Desktop\shutterstock_348735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062" y="0"/>
            <a:ext cx="67786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38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248" y="-57370"/>
            <a:ext cx="9486243" cy="537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10"/>
          <p:cNvSpPr/>
          <p:nvPr/>
        </p:nvSpPr>
        <p:spPr bwMode="auto">
          <a:xfrm>
            <a:off x="-228264" y="766475"/>
            <a:ext cx="9486245" cy="4548705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-316" y="26"/>
            <a:ext cx="9029708" cy="75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587" tIns="40794" rIns="81587" bIns="40794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defTabSz="815858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4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上網查詢合作商店</a:t>
            </a:r>
            <a:endParaRPr lang="en-US" altLang="zh-TW" sz="4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248990"/>
            <a:ext cx="7296150" cy="359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06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lias\Desktop\shutterstock_560596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01" y="44"/>
            <a:ext cx="9463406" cy="526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10"/>
          <p:cNvSpPr/>
          <p:nvPr/>
        </p:nvSpPr>
        <p:spPr bwMode="auto">
          <a:xfrm>
            <a:off x="1967590" y="-64639"/>
            <a:ext cx="5864318" cy="723079"/>
          </a:xfrm>
          <a:prstGeom prst="roundRect">
            <a:avLst>
              <a:gd name="adj" fmla="val 14505"/>
            </a:avLst>
          </a:prstGeom>
          <a:solidFill>
            <a:srgbClr val="00B0F0">
              <a:alpha val="0"/>
            </a:srgb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dirty="0">
              <a:solidFill>
                <a:srgbClr val="99FF99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02141" y="-56790"/>
            <a:ext cx="5262010" cy="769068"/>
          </a:xfrm>
          <a:prstGeom prst="rect">
            <a:avLst/>
          </a:prstGeom>
          <a:solidFill>
            <a:srgbClr val="00B0F0"/>
          </a:solidFill>
        </p:spPr>
        <p:txBody>
          <a:bodyPr wrap="none" lIns="90958" tIns="45534" rIns="90958" bIns="45534">
            <a:spAutoFit/>
          </a:bodyPr>
          <a:lstStyle/>
          <a:p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口碑行銷之驚人效益</a:t>
            </a:r>
            <a:endParaRPr lang="en-US" altLang="zh-TW" sz="4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79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lias\Desktop\shutterstock_535397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"/>
            <a:ext cx="9144000" cy="516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-113974" y="-57336"/>
            <a:ext cx="6057481" cy="931186"/>
          </a:xfrm>
          <a:prstGeom prst="rect">
            <a:avLst/>
          </a:prstGeom>
        </p:spPr>
        <p:txBody>
          <a:bodyPr wrap="square" lIns="144935" tIns="72468" rIns="144935" bIns="72468">
            <a:spAutoFit/>
          </a:bodyPr>
          <a:lstStyle/>
          <a:p>
            <a:r>
              <a:rPr lang="zh-TW" altLang="en-US" sz="51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推動購買的前提</a:t>
            </a:r>
            <a:r>
              <a:rPr lang="en-US" altLang="zh-TW" sz="51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</a:t>
            </a:r>
            <a:endParaRPr lang="zh-TW" altLang="en-US" sz="51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93105" y="4394949"/>
            <a:ext cx="6150897" cy="769068"/>
          </a:xfrm>
          <a:prstGeom prst="rect">
            <a:avLst/>
          </a:prstGeom>
          <a:solidFill>
            <a:srgbClr val="00B0F0"/>
          </a:solidFill>
        </p:spPr>
        <p:txBody>
          <a:bodyPr wrap="square" lIns="90958" tIns="45534" rIns="90958" bIns="45534">
            <a:sp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是否為我們的夥伴商店</a:t>
            </a:r>
            <a:r>
              <a:rPr lang="en-US" altLang="zh-TW" sz="4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4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611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17680"/>
            <a:ext cx="2847975" cy="519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Julias\Desktop\shutterstock_5353978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4" y="-17680"/>
            <a:ext cx="9144000" cy="519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07505" y="1604071"/>
            <a:ext cx="5544616" cy="3539408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高轉換率</a:t>
            </a:r>
          </a:p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購買力強大</a:t>
            </a:r>
          </a:p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喜歡高單價商品</a:t>
            </a:r>
          </a:p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喜歡話題性商品</a:t>
            </a:r>
          </a:p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價格波動敏感</a:t>
            </a:r>
          </a:p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 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主動介紹新會員</a:t>
            </a:r>
          </a:p>
          <a:p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忠誠度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回購率高</a:t>
            </a:r>
          </a:p>
        </p:txBody>
      </p:sp>
      <p:sp>
        <p:nvSpPr>
          <p:cNvPr id="4" name="矩形 3"/>
          <p:cNvSpPr/>
          <p:nvPr/>
        </p:nvSpPr>
        <p:spPr>
          <a:xfrm>
            <a:off x="539552" y="-17680"/>
            <a:ext cx="9078464" cy="977352"/>
          </a:xfrm>
          <a:prstGeom prst="rect">
            <a:avLst/>
          </a:prstGeom>
        </p:spPr>
        <p:txBody>
          <a:bodyPr wrap="square" lIns="144935" tIns="72468" rIns="144935" bIns="72468">
            <a:spAutoFit/>
          </a:bodyPr>
          <a:lstStyle/>
          <a:p>
            <a:r>
              <a:rPr lang="zh-TW" altLang="en-US" sz="5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美安會員的</a:t>
            </a:r>
            <a:r>
              <a:rPr lang="en-US" altLang="zh-TW" sz="5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5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大含金特色</a:t>
            </a:r>
          </a:p>
        </p:txBody>
      </p:sp>
    </p:spTree>
    <p:extLst>
      <p:ext uri="{BB962C8B-B14F-4D97-AF65-F5344CB8AC3E}">
        <p14:creationId xmlns:p14="http://schemas.microsoft.com/office/powerpoint/2010/main" val="23537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lias\Desktop\shutterstock_5758221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8" y="0"/>
            <a:ext cx="91610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687303" y="327983"/>
            <a:ext cx="4205269" cy="2492617"/>
          </a:xfrm>
          <a:prstGeom prst="rect">
            <a:avLst/>
          </a:prstGeom>
          <a:solidFill>
            <a:schemeClr val="tx2">
              <a:lumMod val="40000"/>
              <a:lumOff val="60000"/>
              <a:alpha val="81961"/>
            </a:schemeClr>
          </a:solidFill>
          <a:ln>
            <a:noFill/>
          </a:ln>
        </p:spPr>
        <p:txBody>
          <a:bodyPr wrap="square" lIns="90958" tIns="45534" rIns="90958" bIns="45534">
            <a:spAutoFit/>
          </a:bodyPr>
          <a:lstStyle/>
          <a:p>
            <a:pPr defTabSz="883567">
              <a:defRPr/>
            </a:pPr>
            <a:r>
              <a:rPr lang="zh-TW" altLang="en-US" sz="4400" b="1" spc="-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美安夥伴商店</a:t>
            </a:r>
            <a:endParaRPr lang="en-US" altLang="zh-TW" sz="4400" b="1" spc="-3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83567">
              <a:defRPr/>
            </a:pPr>
            <a:r>
              <a:rPr lang="en-US" altLang="zh-TW" sz="4800" b="1" spc="-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TW.SHOP.COM</a:t>
            </a:r>
          </a:p>
          <a:p>
            <a:pPr marL="568497" indent="-568497" defTabSz="883567"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zh-TW" sz="3200" b="1" spc="-3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+3200</a:t>
            </a:r>
            <a:r>
              <a:rPr lang="zh-TW" altLang="en-US" sz="3200" b="1" spc="-3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家商店</a:t>
            </a:r>
            <a:endParaRPr lang="en-US" altLang="zh-TW" sz="3200" b="1" spc="-3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68497" indent="-568497" defTabSz="883567">
              <a:buSzPct val="70000"/>
              <a:buFont typeface="Wingdings" panose="05000000000000000000" pitchFamily="2" charset="2"/>
              <a:buChar char="n"/>
              <a:defRPr/>
            </a:pPr>
            <a:r>
              <a:rPr lang="zh-TW" altLang="en-US" sz="3200" b="1" spc="-3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會員黏著度極高</a:t>
            </a:r>
            <a:endParaRPr lang="en-US" altLang="zh-TW" sz="3200" b="1" spc="-3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76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016"/>
            <a:ext cx="9143684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0"/>
          <p:cNvSpPr/>
          <p:nvPr/>
        </p:nvSpPr>
        <p:spPr bwMode="auto">
          <a:xfrm>
            <a:off x="-228264" y="1059431"/>
            <a:ext cx="9486245" cy="4141440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94" y="1278957"/>
            <a:ext cx="1808070" cy="970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30" y="3358304"/>
            <a:ext cx="1541559" cy="94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01" y="2297604"/>
            <a:ext cx="1550697" cy="93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49" y="1290534"/>
            <a:ext cx="1079028" cy="927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20" y="3392355"/>
            <a:ext cx="1104095" cy="952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Z:\網路夥伴商店\201804 全國年會\大會專刊邀約-LOGO\Lee－白底黑字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124" y="2310245"/>
            <a:ext cx="1618487" cy="94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 descr="C:\Users\Julias\Desktop\Aquage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05" y="2371044"/>
            <a:ext cx="1086848" cy="948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8" descr="Z:\網路夥伴商店\201804 全國年會\大會專刊邀約-LOGO\蒂巴蕾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124" y="3323881"/>
            <a:ext cx="1618487" cy="1021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 descr="Z:\網路夥伴商店\201804 全國年會\大會專刊邀約-LOGO\SMART 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8" y="1314359"/>
            <a:ext cx="2040951" cy="87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Julias\Desktop\品東西家居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04" y="1290555"/>
            <a:ext cx="1041422" cy="104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12" y="3502279"/>
            <a:ext cx="1525103" cy="84278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03" y="2992770"/>
            <a:ext cx="1142921" cy="52351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59" y="2021642"/>
            <a:ext cx="1622477" cy="2217031"/>
          </a:xfrm>
          <a:prstGeom prst="rect">
            <a:avLst/>
          </a:prstGeom>
        </p:spPr>
      </p:pic>
      <p:sp>
        <p:nvSpPr>
          <p:cNvPr id="30722" name="Rectangle 32"/>
          <p:cNvSpPr>
            <a:spLocks noChangeArrowheads="1"/>
          </p:cNvSpPr>
          <p:nvPr/>
        </p:nvSpPr>
        <p:spPr bwMode="auto">
          <a:xfrm>
            <a:off x="0" y="44"/>
            <a:ext cx="9144000" cy="105166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351" tIns="40686" rIns="81351" bIns="40686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defTabSz="813185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6300" b="1" dirty="0">
                <a:solidFill>
                  <a:srgbClr val="7030A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重點商店</a:t>
            </a:r>
          </a:p>
        </p:txBody>
      </p:sp>
    </p:spTree>
    <p:extLst>
      <p:ext uri="{BB962C8B-B14F-4D97-AF65-F5344CB8AC3E}">
        <p14:creationId xmlns:p14="http://schemas.microsoft.com/office/powerpoint/2010/main" val="312714059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0" y="4078776"/>
            <a:ext cx="9144000" cy="10647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5" tIns="34247" rIns="68475" bIns="34247" rtlCol="0" anchor="ctr"/>
          <a:lstStyle/>
          <a:p>
            <a:pPr algn="ctr" defTabSz="684778"/>
            <a:endParaRPr lang="zh-TW" altLang="en-US" sz="1400" b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58032" y="1422693"/>
            <a:ext cx="5544413" cy="2635085"/>
          </a:xfrm>
          <a:prstGeom prst="rect">
            <a:avLst/>
          </a:prstGeom>
          <a:solidFill>
            <a:srgbClr val="CC99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5" tIns="34247" rIns="68475" bIns="34247" rtlCol="0" anchor="ctr"/>
          <a:lstStyle/>
          <a:p>
            <a:pPr algn="ctr" defTabSz="684778"/>
            <a:endParaRPr lang="zh-TW" altLang="en-US" sz="1400">
              <a:solidFill>
                <a:prstClr val="white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770">
            <a:off x="3001668" y="1641455"/>
            <a:ext cx="1458958" cy="194478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448">
            <a:off x="620100" y="1607403"/>
            <a:ext cx="1448320" cy="193187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86" y="1422693"/>
            <a:ext cx="1516327" cy="2024296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2089278" y="285558"/>
            <a:ext cx="4361531" cy="2816028"/>
            <a:chOff x="3390286" y="-1650479"/>
            <a:chExt cx="5205372" cy="3371524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369" y="-995887"/>
              <a:ext cx="1607498" cy="706853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866" y="-1003326"/>
              <a:ext cx="1481792" cy="668894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286" y="-1650479"/>
              <a:ext cx="2383518" cy="3371524"/>
            </a:xfrm>
            <a:prstGeom prst="rect">
              <a:avLst/>
            </a:prstGeom>
          </p:spPr>
        </p:pic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50" y="1448399"/>
            <a:ext cx="2765644" cy="260937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173960" y="3575401"/>
            <a:ext cx="4854010" cy="484661"/>
          </a:xfrm>
          <a:prstGeom prst="rect">
            <a:avLst/>
          </a:prstGeom>
        </p:spPr>
        <p:txBody>
          <a:bodyPr wrap="square" lIns="68475" tIns="34247" rIns="68475" bIns="34247">
            <a:spAutoFit/>
          </a:bodyPr>
          <a:lstStyle/>
          <a:p>
            <a:pPr algn="ctr" defTabSz="684778"/>
            <a:r>
              <a:rPr lang="zh-TW" altLang="en-US" sz="2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獨家再享  </a:t>
            </a:r>
            <a:r>
              <a:rPr lang="zh-TW" altLang="zh-TW" sz="2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現金回饋</a:t>
            </a:r>
            <a:r>
              <a:rPr lang="en-US" altLang="zh-TW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6%</a:t>
            </a:r>
            <a:r>
              <a:rPr lang="en-US" altLang="zh-TW" sz="2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+IBV </a:t>
            </a:r>
            <a:r>
              <a:rPr lang="en-US" altLang="zh-TW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6%</a:t>
            </a:r>
            <a:endParaRPr lang="zh-TW" altLang="zh-TW" sz="2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60368" y="4132114"/>
            <a:ext cx="7405193" cy="334619"/>
          </a:xfrm>
          <a:prstGeom prst="rect">
            <a:avLst/>
          </a:prstGeom>
          <a:noFill/>
        </p:spPr>
        <p:txBody>
          <a:bodyPr wrap="square" lIns="68475" tIns="34247" rIns="68475" bIns="34247" rtlCol="0">
            <a:spAutoFit/>
          </a:bodyPr>
          <a:lstStyle/>
          <a:p>
            <a:pPr defTabSz="684778"/>
            <a:r>
              <a: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訂閱雜誌</a:t>
            </a:r>
            <a:r>
              <a:rPr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數位時代</a:t>
            </a:r>
            <a:r>
              <a:rPr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《</a:t>
            </a:r>
            <a:r>
              <a: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經理人月刊</a:t>
            </a:r>
            <a:r>
              <a:rPr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《</a:t>
            </a:r>
            <a:r>
              <a:rPr lang="en-US" altLang="zh-TW" b="1" dirty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ShoppingDesign</a:t>
            </a:r>
            <a:r>
              <a:rPr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TW" alt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88593" y="4595953"/>
            <a:ext cx="5136050" cy="334619"/>
          </a:xfrm>
          <a:prstGeom prst="rect">
            <a:avLst/>
          </a:prstGeom>
        </p:spPr>
        <p:txBody>
          <a:bodyPr wrap="none" lIns="68475" tIns="34247" rIns="68475" bIns="34247">
            <a:spAutoFit/>
          </a:bodyPr>
          <a:lstStyle/>
          <a:p>
            <a:pPr defTabSz="684778"/>
            <a:r>
              <a: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即贈正負零清淨機、無線藍芽耳機、</a:t>
            </a:r>
            <a:r>
              <a:rPr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3M</a:t>
            </a:r>
            <a:r>
              <a: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空氣清淨機</a:t>
            </a:r>
          </a:p>
        </p:txBody>
      </p:sp>
      <p:sp>
        <p:nvSpPr>
          <p:cNvPr id="38" name="矩形 37"/>
          <p:cNvSpPr/>
          <p:nvPr/>
        </p:nvSpPr>
        <p:spPr>
          <a:xfrm>
            <a:off x="6437208" y="4551574"/>
            <a:ext cx="2529972" cy="392328"/>
          </a:xfrm>
          <a:prstGeom prst="rect">
            <a:avLst/>
          </a:prstGeom>
        </p:spPr>
        <p:txBody>
          <a:bodyPr wrap="none" lIns="68475" tIns="34247" rIns="68475" bIns="34247">
            <a:spAutoFit/>
          </a:bodyPr>
          <a:lstStyle/>
          <a:p>
            <a:pPr defTabSz="684778"/>
            <a:r>
              <a: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優惠價</a:t>
            </a:r>
            <a:r>
              <a:rPr lang="en-US" altLang="zh-TW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NT$2,600</a:t>
            </a: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</a:t>
            </a:r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26" y="1422702"/>
            <a:ext cx="1659512" cy="2672909"/>
          </a:xfrm>
          <a:prstGeom prst="rect">
            <a:avLst/>
          </a:prstGeom>
        </p:spPr>
      </p:pic>
      <p:sp>
        <p:nvSpPr>
          <p:cNvPr id="41" name="橢圓 40"/>
          <p:cNvSpPr/>
          <p:nvPr/>
        </p:nvSpPr>
        <p:spPr>
          <a:xfrm rot="678961">
            <a:off x="6957275" y="3675714"/>
            <a:ext cx="1078593" cy="9621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5" tIns="34247" rIns="68475" bIns="34247" rtlCol="0" anchor="ctr"/>
          <a:lstStyle/>
          <a:p>
            <a:pPr algn="ctr" defTabSz="684778"/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最高</a:t>
            </a:r>
            <a:endParaRPr lang="en-US" altLang="zh-TW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4778"/>
            <a:r>
              <a:rPr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41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折</a:t>
            </a:r>
            <a:endParaRPr lang="zh-TW" altLang="en-US" sz="2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108050" y="-57364"/>
            <a:ext cx="9144000" cy="105166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351" tIns="40686" rIns="81351" bIns="40686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defTabSz="813185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6300" b="1" dirty="0">
                <a:solidFill>
                  <a:srgbClr val="7030A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新網路商店介紹</a:t>
            </a:r>
          </a:p>
        </p:txBody>
      </p:sp>
    </p:spTree>
    <p:extLst>
      <p:ext uri="{BB962C8B-B14F-4D97-AF65-F5344CB8AC3E}">
        <p14:creationId xmlns:p14="http://schemas.microsoft.com/office/powerpoint/2010/main" val="107701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2E967F6-761F-7A44-A653-D30AE417D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684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0"/>
          <p:cNvSpPr/>
          <p:nvPr/>
        </p:nvSpPr>
        <p:spPr bwMode="auto">
          <a:xfrm>
            <a:off x="1086093" y="1314345"/>
            <a:ext cx="6971818" cy="2983528"/>
          </a:xfrm>
          <a:prstGeom prst="roundRect">
            <a:avLst>
              <a:gd name="adj" fmla="val 14505"/>
            </a:avLst>
          </a:prstGeom>
          <a:solidFill>
            <a:srgbClr val="D6248E">
              <a:alpha val="26000"/>
            </a:srgb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9"/>
          <p:cNvSpPr/>
          <p:nvPr/>
        </p:nvSpPr>
        <p:spPr>
          <a:xfrm>
            <a:off x="0" y="50509"/>
            <a:ext cx="9144000" cy="1600016"/>
          </a:xfrm>
          <a:prstGeom prst="rect">
            <a:avLst/>
          </a:prstGeom>
        </p:spPr>
        <p:txBody>
          <a:bodyPr wrap="square" lIns="90916" tIns="45510" rIns="90916" bIns="45510">
            <a:spAutoFit/>
          </a:bodyPr>
          <a:lstStyle/>
          <a:p>
            <a:pPr algn="ctr" defTabSz="1190504">
              <a:defRPr/>
            </a:pPr>
            <a:r>
              <a:rPr lang="en-US" altLang="zh-TW" sz="5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2018</a:t>
            </a:r>
            <a:r>
              <a:rPr lang="zh-TW" altLang="en-US" sz="5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台灣網購現況</a:t>
            </a:r>
            <a:endParaRPr lang="en-US" altLang="zh-TW" sz="5400" b="1" cap="all" dirty="0">
              <a:solidFill>
                <a:srgbClr val="7030A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endParaRPr lang="zh-TW" altLang="en-US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57597" y="1657152"/>
            <a:ext cx="12230555" cy="2731679"/>
          </a:xfrm>
          <a:prstGeom prst="rect">
            <a:avLst/>
          </a:prstGeom>
        </p:spPr>
        <p:txBody>
          <a:bodyPr wrap="square" lIns="144935" tIns="72468" rIns="144935" bIns="72468">
            <a:spAutoFit/>
          </a:bodyPr>
          <a:lstStyle/>
          <a:p>
            <a:pPr>
              <a:defRPr/>
            </a:pPr>
            <a:r>
              <a:rPr lang="en-US" altLang="zh-TW" sz="3200" dirty="0">
                <a:solidFill>
                  <a:srgbClr val="7030A0"/>
                </a:solidFill>
                <a:latin typeface="+mj-ea"/>
                <a:ea typeface="新細明體" pitchFamily="18" charset="-120"/>
              </a:rPr>
              <a:t>★ 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去年無店面零售業營業額達 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2,387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億元，年增 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4.8%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連續 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年正成長〫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（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包含網路購物及拍賣、電視購物、廣播及郵購等）</a:t>
            </a:r>
            <a:endParaRPr lang="en-US" altLang="zh-TW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en-US" altLang="zh-TW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en-US" altLang="zh-TW" sz="38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86248" y="4459521"/>
            <a:ext cx="6628942" cy="677266"/>
          </a:xfrm>
          <a:prstGeom prst="rect">
            <a:avLst/>
          </a:prstGeom>
        </p:spPr>
        <p:txBody>
          <a:bodyPr wrap="square" lIns="144935" tIns="72468" rIns="144935" bIns="72468">
            <a:spAutoFit/>
          </a:bodyPr>
          <a:lstStyle/>
          <a:p>
            <a:endParaRPr lang="zh-TW" altLang="en-US" dirty="0"/>
          </a:p>
          <a:p>
            <a:r>
              <a:rPr lang="zh-TW" altLang="en-US" b="1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b="1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r>
              <a:rPr lang="zh-TW" altLang="en-US" b="1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電子商務創業</a:t>
            </a:r>
            <a:r>
              <a:rPr lang="zh-TW" altLang="en-US" b="1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聯誼會 </a:t>
            </a:r>
            <a:r>
              <a:rPr lang="en-US" altLang="zh-TW" b="1" dirty="0" smtClean="0">
                <a:solidFill>
                  <a:srgbClr val="D6248E"/>
                </a:solidFill>
              </a:rPr>
              <a:t>@</a:t>
            </a:r>
            <a:r>
              <a:rPr lang="en-US" altLang="zh-TW" b="1" dirty="0" err="1">
                <a:solidFill>
                  <a:srgbClr val="D6248E"/>
                </a:solidFill>
              </a:rPr>
              <a:t>tesa.today</a:t>
            </a:r>
            <a:endParaRPr lang="zh-TW" altLang="en-US" b="1" dirty="0">
              <a:solidFill>
                <a:srgbClr val="D624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38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" y="0"/>
            <a:ext cx="9142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A2AE665-AAB2-4EB6-9D0A-4274EACEC23B" descr="5589B090-E6F2-4A67-9830-A6B9B6D63DB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"/>
            <a:ext cx="9144000" cy="521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4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91439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66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Julias\Desktop\香麻２瓶組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185091"/>
            <a:ext cx="9180511" cy="534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03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s\Desktop\2018-3-23M-0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5907280" y="-57346"/>
            <a:ext cx="3236720" cy="57460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/>
        </p:spPr>
        <p:txBody>
          <a:bodyPr wrap="square" lIns="81351" tIns="40686" rIns="81351" bIns="40686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3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C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 typeface="Wingdings" pitchFamily="2" charset="2"/>
              <a:buChar char=""/>
              <a:defRPr sz="20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defTabSz="813185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Tahoma" pitchFamily="34" charset="0"/>
              </a:rPr>
              <a:t>新實體商店介紹</a:t>
            </a:r>
          </a:p>
        </p:txBody>
      </p:sp>
    </p:spTree>
    <p:extLst>
      <p:ext uri="{BB962C8B-B14F-4D97-AF65-F5344CB8AC3E}">
        <p14:creationId xmlns:p14="http://schemas.microsoft.com/office/powerpoint/2010/main" val="3472843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Wendel's Logo Copyright-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5537" y="171250"/>
            <a:ext cx="2628372" cy="83487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95544" y="1167632"/>
            <a:ext cx="3672408" cy="651777"/>
          </a:xfrm>
          <a:prstGeom prst="rect">
            <a:avLst/>
          </a:prstGeom>
          <a:solidFill>
            <a:schemeClr val="bg1"/>
          </a:solidFill>
        </p:spPr>
        <p:txBody>
          <a:bodyPr wrap="square" lIns="81590" tIns="40796" rIns="81590" bIns="40796" rtlCol="0">
            <a:spAutoFit/>
          </a:bodyPr>
          <a:lstStyle/>
          <a:p>
            <a:pPr algn="ctr" defTabSz="815843"/>
            <a:r>
              <a:rPr lang="zh-TW" altLang="en-US" sz="37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美安專屬優惠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427985" y="2679792"/>
            <a:ext cx="4716016" cy="1405830"/>
          </a:xfrm>
          <a:prstGeom prst="rect">
            <a:avLst/>
          </a:prstGeom>
          <a:noFill/>
        </p:spPr>
        <p:txBody>
          <a:bodyPr wrap="square" lIns="81590" tIns="40796" rIns="81590" bIns="40796" rtlCol="0">
            <a:spAutoFit/>
          </a:bodyPr>
          <a:lstStyle/>
          <a:p>
            <a:pPr algn="ctr" defTabSz="815843"/>
            <a:r>
              <a:rPr lang="zh-TW" altLang="en-US" sz="29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愛的讚禮 </a:t>
            </a:r>
            <a:r>
              <a:rPr lang="en-US" altLang="zh-TW" sz="29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Best Day Ever</a:t>
            </a:r>
          </a:p>
          <a:p>
            <a:pPr algn="ctr" defTabSz="815843"/>
            <a:r>
              <a:rPr lang="zh-TW" altLang="en-US" sz="14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一組售價</a:t>
            </a:r>
            <a:r>
              <a:rPr lang="en-US" altLang="zh-TW" sz="14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NT$520 (</a:t>
            </a:r>
            <a:r>
              <a:rPr lang="zh-TW" altLang="en-US" sz="14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六款餅乾和香蕉蛋糕乙個</a:t>
            </a:r>
            <a:r>
              <a:rPr lang="en-US" altLang="zh-TW" sz="14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 defTabSz="815843"/>
            <a:r>
              <a:rPr lang="zh-TW" altLang="en-US" sz="43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買</a:t>
            </a:r>
            <a:r>
              <a:rPr lang="en-US" altLang="zh-TW" sz="43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43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盒送一盒</a:t>
            </a:r>
          </a:p>
        </p:txBody>
      </p:sp>
      <p:pic>
        <p:nvPicPr>
          <p:cNvPr id="9" name="圖片 8" descr="Box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95" y="465531"/>
            <a:ext cx="2664297" cy="2032043"/>
          </a:xfrm>
          <a:prstGeom prst="rect">
            <a:avLst/>
          </a:prstGeom>
        </p:spPr>
      </p:pic>
      <p:pic>
        <p:nvPicPr>
          <p:cNvPr id="10" name="圖片 9" descr="Miss Cranberr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37" y="3059623"/>
            <a:ext cx="1080001" cy="810000"/>
          </a:xfrm>
          <a:prstGeom prst="rect">
            <a:avLst/>
          </a:prstGeom>
        </p:spPr>
      </p:pic>
      <p:pic>
        <p:nvPicPr>
          <p:cNvPr id="11" name="圖片 10" descr="Mr.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98087" y="1977736"/>
            <a:ext cx="1080001" cy="912821"/>
          </a:xfrm>
          <a:prstGeom prst="rect">
            <a:avLst/>
          </a:prstGeom>
        </p:spPr>
      </p:pic>
      <p:pic>
        <p:nvPicPr>
          <p:cNvPr id="12" name="圖片 11" descr="Pumpkin Se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7" y="2033094"/>
            <a:ext cx="1080001" cy="802002"/>
          </a:xfrm>
          <a:prstGeom prst="rect">
            <a:avLst/>
          </a:prstGeom>
        </p:spPr>
      </p:pic>
      <p:pic>
        <p:nvPicPr>
          <p:cNvPr id="13" name="圖片 12" descr="Scotch Shortbrea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93" y="3129326"/>
            <a:ext cx="1080001" cy="670621"/>
          </a:xfrm>
          <a:prstGeom prst="rect">
            <a:avLst/>
          </a:prstGeom>
        </p:spPr>
      </p:pic>
      <p:pic>
        <p:nvPicPr>
          <p:cNvPr id="14" name="圖片 13" descr="Vena Amori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57285" y="2016528"/>
            <a:ext cx="1080001" cy="835134"/>
          </a:xfrm>
          <a:prstGeom prst="rect">
            <a:avLst/>
          </a:prstGeom>
        </p:spPr>
      </p:pic>
      <p:pic>
        <p:nvPicPr>
          <p:cNvPr id="15" name="圖片 14" descr="Wendel's Walz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0273" y="789554"/>
            <a:ext cx="1872208" cy="1414059"/>
          </a:xfrm>
          <a:prstGeom prst="rect">
            <a:avLst/>
          </a:prstGeom>
        </p:spPr>
      </p:pic>
      <p:pic>
        <p:nvPicPr>
          <p:cNvPr id="16" name="圖片 15" descr="Choco Bouque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693" y="3015653"/>
            <a:ext cx="1080001" cy="897969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0" y="4336744"/>
            <a:ext cx="9144000" cy="897999"/>
          </a:xfrm>
          <a:prstGeom prst="rect">
            <a:avLst/>
          </a:prstGeom>
          <a:solidFill>
            <a:schemeClr val="bg1"/>
          </a:solidFill>
        </p:spPr>
        <p:txBody>
          <a:bodyPr wrap="square" lIns="81590" tIns="40796" rIns="81590" bIns="40796" rtlCol="0">
            <a:spAutoFit/>
          </a:bodyPr>
          <a:lstStyle/>
          <a:p>
            <a:pPr algn="ctr" defTabSz="815843"/>
            <a:r>
              <a:rPr lang="zh-TW" altLang="en-US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活動時間</a:t>
            </a:r>
            <a:r>
              <a:rPr lang="en-US" altLang="zh-TW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即日起至</a:t>
            </a:r>
            <a:r>
              <a:rPr lang="en-US" altLang="zh-TW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日    </a:t>
            </a:r>
            <a:r>
              <a:rPr lang="en-US" altLang="zh-TW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IBV5% ;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25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en-US" altLang="zh-TW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%</a:t>
            </a:r>
          </a:p>
          <a:p>
            <a:pPr algn="ctr" defTabSz="815843"/>
            <a:r>
              <a:rPr lang="zh-TW" altLang="en-US" sz="25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持美安電子錢包或美安聯名信用卡到店消費即享優惠</a:t>
            </a:r>
          </a:p>
        </p:txBody>
      </p:sp>
    </p:spTree>
    <p:extLst>
      <p:ext uri="{BB962C8B-B14F-4D97-AF65-F5344CB8AC3E}">
        <p14:creationId xmlns:p14="http://schemas.microsoft.com/office/powerpoint/2010/main" val="37787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/>
          </a:blip>
          <a:srcRect/>
          <a:stretch>
            <a:fillRect l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66869" y="-44437"/>
            <a:ext cx="5970710" cy="2097327"/>
            <a:chOff x="1508431" y="700811"/>
            <a:chExt cx="9144000" cy="30480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431" y="700811"/>
              <a:ext cx="9144000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809"/>
            <a:stretch/>
          </p:blipFill>
          <p:spPr bwMode="auto">
            <a:xfrm>
              <a:off x="1508432" y="700811"/>
              <a:ext cx="3949394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82"/>
            <a:stretch/>
          </p:blipFill>
          <p:spPr bwMode="auto">
            <a:xfrm>
              <a:off x="6664019" y="700811"/>
              <a:ext cx="3988412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1117069" y="3486247"/>
            <a:ext cx="6533632" cy="853993"/>
          </a:xfrm>
          <a:prstGeom prst="rect">
            <a:avLst/>
          </a:prstGeom>
        </p:spPr>
        <p:txBody>
          <a:bodyPr wrap="none" lIns="68475" tIns="34247" rIns="68475" bIns="34247">
            <a:spAutoFit/>
          </a:bodyPr>
          <a:lstStyle/>
          <a:p>
            <a:pPr algn="ctr" defTabSz="896725">
              <a:tabLst>
                <a:tab pos="5825073" algn="l"/>
              </a:tabLst>
              <a:defRPr/>
            </a:pPr>
            <a:r>
              <a:rPr lang="zh-TW" altLang="en-US" sz="5100" cap="all" spc="-113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了解並成功運用新功能</a:t>
            </a:r>
            <a:endParaRPr lang="en-US" sz="5100" cap="all" spc="-113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057797" y="2125098"/>
            <a:ext cx="2485152" cy="849367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241300" dist="38100" dir="5400000" sx="103000" sy="103000" algn="t" rotWithShape="0">
              <a:schemeClr val="accent5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5" tIns="34247" rIns="68475" bIns="34247" rtlCol="0" anchor="ctr"/>
          <a:lstStyle/>
          <a:p>
            <a:pPr algn="ctr" defTabSz="431393">
              <a:defRPr/>
            </a:pPr>
            <a:r>
              <a:rPr lang="zh-TW" altLang="en-US" sz="2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獲得前端折扣現金回饋或</a:t>
            </a:r>
            <a:r>
              <a:rPr lang="en-US" altLang="zh-TW" sz="26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86068" y="2128697"/>
            <a:ext cx="2485152" cy="842143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241300" dist="38100" dir="5400000" sx="103000" sy="103000" algn="t" rotWithShape="0">
              <a:schemeClr val="accent3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5" tIns="34247" rIns="68475" bIns="34247" rtlCol="0" anchor="ctr"/>
          <a:lstStyle/>
          <a:p>
            <a:pPr algn="ctr" defTabSz="684746">
              <a:defRPr/>
            </a:pPr>
            <a:r>
              <a:rPr lang="zh-TW" altLang="en-US" sz="32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擁有美安卡</a:t>
            </a:r>
            <a:endParaRPr lang="en-US" sz="32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48828" y="2157864"/>
            <a:ext cx="2485152" cy="78376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241300" dist="38100" dir="5400000" sx="103000" sy="103000" algn="t" rotWithShape="0">
              <a:schemeClr val="accent2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5" tIns="34247" rIns="68475" bIns="34247" rtlCol="0" anchor="ctr"/>
          <a:lstStyle/>
          <a:p>
            <a:pPr algn="ctr" defTabSz="684746">
              <a:defRPr/>
            </a:pPr>
            <a:r>
              <a:rPr lang="zh-TW" altLang="en-US" sz="2900" b="1" dirty="0">
                <a:solidFill>
                  <a:srgbClr val="F2F2F2"/>
                </a:solidFill>
                <a:latin typeface="微軟正黑體" pitchFamily="34" charset="-120"/>
                <a:ea typeface="微軟正黑體" pitchFamily="34" charset="-120"/>
              </a:rPr>
              <a:t>上網搜尋心儀店家</a:t>
            </a:r>
            <a:endParaRPr lang="en-US" sz="2900" b="1" dirty="0">
              <a:solidFill>
                <a:srgbClr val="F2F2F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13959" y="2729725"/>
            <a:ext cx="2485152" cy="288453"/>
          </a:xfrm>
          <a:prstGeom prst="rect">
            <a:avLst/>
          </a:prstGeom>
        </p:spPr>
        <p:txBody>
          <a:bodyPr wrap="square" lIns="68475" tIns="34247" rIns="68475" bIns="34247">
            <a:spAutoFit/>
          </a:bodyPr>
          <a:lstStyle/>
          <a:p>
            <a:pPr algn="ctr" defTabSz="896725">
              <a:defRPr/>
            </a:pPr>
            <a:endParaRPr lang="en-US" sz="1400" dirty="0">
              <a:ln w="3175">
                <a:noFill/>
              </a:ln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611155" y="1402675"/>
            <a:ext cx="3760532" cy="721706"/>
          </a:xfrm>
          <a:prstGeom prst="rect">
            <a:avLst/>
          </a:prstGeom>
        </p:spPr>
        <p:txBody>
          <a:bodyPr wrap="none" lIns="89858" tIns="44942" rIns="89858" bIns="44942">
            <a:spAutoFit/>
          </a:bodyPr>
          <a:lstStyle/>
          <a:p>
            <a:pPr algn="ctr" defTabSz="896725">
              <a:defRPr/>
            </a:pPr>
            <a:r>
              <a:rPr lang="zh-TW" altLang="en-US" sz="4100" cap="all" spc="-113" dirty="0">
                <a:ln w="3175">
                  <a:noFill/>
                </a:ln>
                <a:solidFill>
                  <a:srgbClr val="17C1CB">
                    <a:lumMod val="60000"/>
                    <a:lumOff val="4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就是這麼簡單！</a:t>
            </a:r>
            <a:endParaRPr lang="en-US" sz="4100" cap="all" spc="-113" dirty="0">
              <a:ln w="3175">
                <a:noFill/>
              </a:ln>
              <a:solidFill>
                <a:srgbClr val="17C1CB">
                  <a:lumMod val="60000"/>
                  <a:lumOff val="4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24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550"/>
            <a:ext cx="9144000" cy="609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550"/>
            <a:ext cx="9144000" cy="6093618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589359"/>
            <a:ext cx="9144000" cy="60936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72152" y="2514600"/>
            <a:ext cx="3971925" cy="1771650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475" tIns="34247" rIns="68475" bIns="34247" rtlCol="0" anchor="ctr"/>
          <a:lstStyle/>
          <a:p>
            <a:pPr algn="ctr" defTabSz="684778">
              <a:defRPr/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2918" y="2939515"/>
            <a:ext cx="3440599" cy="921761"/>
          </a:xfrm>
          <a:prstGeom prst="rect">
            <a:avLst/>
          </a:prstGeom>
        </p:spPr>
        <p:txBody>
          <a:bodyPr wrap="square" lIns="89858" tIns="44942" rIns="89858" bIns="44942">
            <a:spAutoFit/>
          </a:bodyPr>
          <a:lstStyle/>
          <a:p>
            <a:pPr algn="ctr" defTabSz="896725">
              <a:defRPr/>
            </a:pPr>
            <a:r>
              <a:rPr lang="zh-TW" altLang="en-US" sz="2700" cap="all" spc="-113" dirty="0">
                <a:ln w="3175">
                  <a:noFill/>
                </a:ln>
                <a:solidFill>
                  <a:srgbClr val="FFFFFF"/>
                </a:solidFill>
                <a:latin typeface="微軟正黑體"/>
              </a:rPr>
              <a:t>更容易尋找所在地附近的實體夥伴商店！</a:t>
            </a:r>
            <a:endParaRPr lang="en-US" sz="2700" cap="all" spc="-113" dirty="0">
              <a:ln w="3175">
                <a:noFill/>
              </a:ln>
              <a:solidFill>
                <a:srgbClr val="FFFFFF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2999">
            <a:off x="2396919" y="1234623"/>
            <a:ext cx="1722876" cy="306289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3" name="Oval 2"/>
          <p:cNvSpPr/>
          <p:nvPr/>
        </p:nvSpPr>
        <p:spPr>
          <a:xfrm>
            <a:off x="3711830" y="2766063"/>
            <a:ext cx="514349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5" tIns="34247" rIns="68475" bIns="34247" rtlCol="0" anchor="ctr"/>
          <a:lstStyle/>
          <a:p>
            <a:pPr algn="ctr" defTabSz="342404">
              <a:defRPr/>
            </a:pP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ulias\Desktop\shutterstock_6035658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" y="-41147"/>
            <a:ext cx="9143684" cy="546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2171868" y="2091032"/>
            <a:ext cx="6053902" cy="865585"/>
          </a:xfrm>
          <a:prstGeom prst="rect">
            <a:avLst/>
          </a:prstGeom>
        </p:spPr>
        <p:txBody>
          <a:bodyPr lIns="90958" tIns="45534" rIns="90958" bIns="45534"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3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好康報報</a:t>
            </a:r>
            <a:endParaRPr lang="en-US" altLang="zh-TW" sz="63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3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maggiew\Desktop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9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684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0"/>
          <p:cNvSpPr/>
          <p:nvPr/>
        </p:nvSpPr>
        <p:spPr bwMode="auto">
          <a:xfrm>
            <a:off x="755576" y="1039178"/>
            <a:ext cx="7560840" cy="3114517"/>
          </a:xfrm>
          <a:prstGeom prst="roundRect">
            <a:avLst>
              <a:gd name="adj" fmla="val 14505"/>
            </a:avLst>
          </a:prstGeom>
          <a:solidFill>
            <a:srgbClr val="D6248E">
              <a:alpha val="26000"/>
            </a:srgb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sz="3800" dirty="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27052" y="973241"/>
            <a:ext cx="6514650" cy="3224121"/>
          </a:xfrm>
          <a:prstGeom prst="rect">
            <a:avLst/>
          </a:prstGeom>
        </p:spPr>
        <p:txBody>
          <a:bodyPr wrap="square" lIns="144935" tIns="72468" rIns="144935" bIns="72468">
            <a:spAutoFit/>
          </a:bodyPr>
          <a:lstStyle/>
          <a:p>
            <a:pPr>
              <a:defRPr/>
            </a:pPr>
            <a:r>
              <a:rPr lang="en-US" altLang="zh-TW" sz="3200" dirty="0">
                <a:solidFill>
                  <a:srgbClr val="7030A0"/>
                </a:solidFill>
                <a:latin typeface="+mj-ea"/>
                <a:ea typeface="新細明體" pitchFamily="18" charset="-120"/>
              </a:rPr>
              <a:t>★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營業額從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年之 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1,103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億元，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攀升至 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 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年之 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1,695 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億元，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平均每年成長 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7.4%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。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en-US" altLang="zh-TW" sz="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3200" dirty="0">
                <a:solidFill>
                  <a:srgbClr val="7030A0"/>
                </a:solidFill>
                <a:latin typeface="+mj-ea"/>
                <a:ea typeface="新細明體" pitchFamily="18" charset="-120"/>
              </a:rPr>
              <a:t>★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隨網路購物蔚為潮流，加上行動  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化應用提升便利性，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年電子 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購物營收成長仍可期。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12281" y="2362861"/>
            <a:ext cx="510715" cy="407966"/>
          </a:xfrm>
          <a:prstGeom prst="rect">
            <a:avLst/>
          </a:prstGeom>
        </p:spPr>
        <p:txBody>
          <a:bodyPr wrap="none" lIns="144935" tIns="72468" rIns="144935" bIns="72468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50509"/>
            <a:ext cx="9144000" cy="1600016"/>
          </a:xfrm>
          <a:prstGeom prst="rect">
            <a:avLst/>
          </a:prstGeom>
        </p:spPr>
        <p:txBody>
          <a:bodyPr wrap="square" lIns="90916" tIns="45510" rIns="90916" bIns="45510">
            <a:spAutoFit/>
          </a:bodyPr>
          <a:lstStyle/>
          <a:p>
            <a:pPr algn="ctr" defTabSz="1190504">
              <a:defRPr/>
            </a:pPr>
            <a:r>
              <a:rPr lang="en-US" altLang="zh-TW" sz="5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2018</a:t>
            </a:r>
            <a:r>
              <a:rPr lang="zh-TW" altLang="en-US" sz="5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台灣網購現況</a:t>
            </a:r>
            <a:endParaRPr lang="en-US" altLang="zh-TW" sz="5400" b="1" cap="all" dirty="0">
              <a:solidFill>
                <a:srgbClr val="7030A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endParaRPr lang="zh-TW" altLang="en-US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00539" y="4515048"/>
            <a:ext cx="6628942" cy="677266"/>
          </a:xfrm>
          <a:prstGeom prst="rect">
            <a:avLst/>
          </a:prstGeom>
        </p:spPr>
        <p:txBody>
          <a:bodyPr wrap="square" lIns="144935" tIns="72468" rIns="144935" bIns="72468">
            <a:spAutoFit/>
          </a:bodyPr>
          <a:lstStyle/>
          <a:p>
            <a:endParaRPr lang="zh-TW" altLang="en-US" dirty="0"/>
          </a:p>
          <a:p>
            <a:r>
              <a:rPr lang="zh-TW" altLang="en-US" b="1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b="1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r>
              <a:rPr lang="zh-TW" altLang="en-US" b="1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電子商務創業</a:t>
            </a:r>
            <a:r>
              <a:rPr lang="zh-TW" altLang="en-US" b="1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聯誼會 </a:t>
            </a:r>
            <a:r>
              <a:rPr lang="en-US" altLang="zh-TW" b="1" dirty="0" smtClean="0">
                <a:solidFill>
                  <a:srgbClr val="D6248E"/>
                </a:solidFill>
              </a:rPr>
              <a:t>@</a:t>
            </a:r>
            <a:r>
              <a:rPr lang="en-US" altLang="zh-TW" b="1" dirty="0" err="1">
                <a:solidFill>
                  <a:srgbClr val="D6248E"/>
                </a:solidFill>
              </a:rPr>
              <a:t>tesa.today</a:t>
            </a:r>
            <a:endParaRPr lang="zh-TW" altLang="en-US" b="1" dirty="0">
              <a:solidFill>
                <a:srgbClr val="D624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標題 1"/>
          <p:cNvSpPr>
            <a:spLocks noGrp="1"/>
          </p:cNvSpPr>
          <p:nvPr>
            <p:ph type="title"/>
          </p:nvPr>
        </p:nvSpPr>
        <p:spPr>
          <a:xfrm>
            <a:off x="893766" y="864396"/>
            <a:ext cx="7358064" cy="1740694"/>
          </a:xfrm>
        </p:spPr>
        <p:txBody>
          <a:bodyPr/>
          <a:lstStyle/>
          <a:p>
            <a:pPr>
              <a:defRPr/>
            </a:pPr>
            <a:endParaRPr lang="zh-TW" altLang="en-US" dirty="0" smtClean="0"/>
          </a:p>
        </p:txBody>
      </p:sp>
      <p:sp>
        <p:nvSpPr>
          <p:cNvPr id="14339" name="文字版面配置區 2"/>
          <p:cNvSpPr>
            <a:spLocks noGrp="1"/>
          </p:cNvSpPr>
          <p:nvPr>
            <p:ph type="body" idx="1"/>
          </p:nvPr>
        </p:nvSpPr>
        <p:spPr>
          <a:xfrm>
            <a:off x="893766" y="2651564"/>
            <a:ext cx="7358064" cy="59650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pic>
        <p:nvPicPr>
          <p:cNvPr id="1026" name="Picture 2" descr="D:\3月\美安\完成\PP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" y="0"/>
            <a:ext cx="9143684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1740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823855" y="2067806"/>
            <a:ext cx="1174172" cy="34624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altLang="zh-TW" sz="1800" b="1" dirty="0">
                <a:solidFill>
                  <a:srgbClr val="0000CC"/>
                </a:solidFill>
              </a:rPr>
              <a:t>4/29-4/30</a:t>
            </a:r>
            <a:endParaRPr lang="zh-TW" alt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0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/>
          <p:cNvPicPr/>
          <p:nvPr/>
        </p:nvPicPr>
        <p:blipFill>
          <a:blip r:embed="rId3"/>
          <a:stretch/>
        </p:blipFill>
        <p:spPr>
          <a:xfrm>
            <a:off x="364" y="66"/>
            <a:ext cx="9143640" cy="51436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0394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標題 1"/>
          <p:cNvSpPr>
            <a:spLocks noGrp="1"/>
          </p:cNvSpPr>
          <p:nvPr>
            <p:ph type="title"/>
          </p:nvPr>
        </p:nvSpPr>
        <p:spPr>
          <a:xfrm>
            <a:off x="893778" y="863874"/>
            <a:ext cx="7358062" cy="1740437"/>
          </a:xfrm>
        </p:spPr>
        <p:txBody>
          <a:bodyPr/>
          <a:lstStyle/>
          <a:p>
            <a:pPr>
              <a:defRPr/>
            </a:pPr>
            <a:endParaRPr lang="zh-TW" altLang="en-US" smtClean="0"/>
          </a:p>
        </p:txBody>
      </p:sp>
      <p:sp>
        <p:nvSpPr>
          <p:cNvPr id="34819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893778" y="2651944"/>
            <a:ext cx="7358062" cy="59549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pic>
        <p:nvPicPr>
          <p:cNvPr id="34825" name="Picture 9" descr="180315-美安剪報1855肋眼沙朗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86"/>
            <a:ext cx="9144000" cy="514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47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3"/>
            <a:ext cx="9525000" cy="535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2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201" y="7144151"/>
            <a:ext cx="15086558" cy="8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091" y="7386083"/>
            <a:ext cx="15086558" cy="8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Julias\Desktop\sogo_20180429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2" y="0"/>
            <a:ext cx="915742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5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/>
          <a:stretch/>
        </p:blipFill>
        <p:spPr bwMode="auto">
          <a:xfrm>
            <a:off x="0" y="628494"/>
            <a:ext cx="9144000" cy="467583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流程圖: 人工輸入 1"/>
          <p:cNvSpPr/>
          <p:nvPr/>
        </p:nvSpPr>
        <p:spPr>
          <a:xfrm rot="10800000">
            <a:off x="0" y="56"/>
            <a:ext cx="9144000" cy="733508"/>
          </a:xfrm>
          <a:prstGeom prst="flowChartManualInput">
            <a:avLst/>
          </a:prstGeom>
          <a:solidFill>
            <a:srgbClr val="FFE200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29" tIns="72464" rIns="144929" bIns="72464"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8145" r="13557" b="15899"/>
          <a:stretch/>
        </p:blipFill>
        <p:spPr>
          <a:xfrm>
            <a:off x="71992" y="11588"/>
            <a:ext cx="1248303" cy="6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4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51557" y="19900"/>
            <a:ext cx="8892165" cy="5026692"/>
            <a:chOff x="251520" y="26534"/>
            <a:chExt cx="8892165" cy="6702255"/>
          </a:xfrm>
        </p:grpSpPr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710749" y="33733"/>
              <a:ext cx="2954655" cy="6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815501">
                <a:defRPr/>
              </a:pPr>
              <a:r>
                <a:rPr lang="zh-TW" altLang="en-US" sz="27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美安會員獨享優惠</a:t>
              </a:r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64" y="26534"/>
              <a:ext cx="1177818" cy="572216"/>
            </a:xfrm>
            <a:prstGeom prst="rect">
              <a:avLst/>
            </a:prstGeom>
          </p:spPr>
        </p:pic>
        <p:pic>
          <p:nvPicPr>
            <p:cNvPr id="12" name="Picture 3" descr="Z:\HEARST- Logo檔 Word檔 Excel檔\Hearst_Bazaar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44624"/>
              <a:ext cx="2160240" cy="54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群組 12"/>
            <p:cNvGrpSpPr/>
            <p:nvPr/>
          </p:nvGrpSpPr>
          <p:grpSpPr>
            <a:xfrm>
              <a:off x="251520" y="44624"/>
              <a:ext cx="8558504" cy="1133778"/>
              <a:chOff x="251520" y="44624"/>
              <a:chExt cx="8558504" cy="1133778"/>
            </a:xfrm>
          </p:grpSpPr>
          <p:pic>
            <p:nvPicPr>
              <p:cNvPr id="14" name="Picture 3" descr="Y:\02-LOGO+簡介+形象圖\01_LOGO檔案\HEARST\png檔\HEARSTtaiwan_2016加大_maybe_final-15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6285" y="44624"/>
                <a:ext cx="823739" cy="11337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5" name="直線接點 14"/>
              <p:cNvCxnSpPr/>
              <p:nvPr/>
            </p:nvCxnSpPr>
            <p:spPr>
              <a:xfrm>
                <a:off x="251520" y="583008"/>
                <a:ext cx="7889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397329" y="607857"/>
              <a:ext cx="7039432" cy="103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815501">
                <a:lnSpc>
                  <a:spcPts val="3125"/>
                </a:lnSpc>
                <a:defRPr/>
              </a:pPr>
              <a:r>
                <a:rPr lang="zh-TW" altLang="en-US" sz="2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訂閱</a:t>
              </a:r>
              <a:r>
                <a:rPr lang="en-US" altLang="zh-TW" sz="2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《ELLE》</a:t>
              </a:r>
              <a:r>
                <a:rPr lang="zh-TW" altLang="en-US" sz="2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或</a:t>
              </a:r>
              <a:r>
                <a:rPr lang="en-US" altLang="zh-TW" sz="2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《BAZAAR》7</a:t>
              </a:r>
              <a:r>
                <a:rPr lang="zh-TW" altLang="en-US" sz="2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期 </a:t>
              </a:r>
              <a:r>
                <a:rPr lang="en-US" altLang="zh-TW" sz="2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NT$</a:t>
              </a:r>
              <a:r>
                <a:rPr lang="zh-TW" altLang="en-US" sz="2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 </a:t>
              </a:r>
              <a:r>
                <a:rPr lang="en-US" altLang="zh-TW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1,199</a:t>
              </a:r>
              <a:r>
                <a:rPr lang="en-US" altLang="zh-TW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 </a:t>
              </a:r>
              <a:r>
                <a:rPr lang="en-US" altLang="zh-TW" sz="11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 </a:t>
              </a:r>
              <a:r>
                <a:rPr lang="zh-TW" altLang="en-US" sz="2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元</a:t>
              </a:r>
              <a:endParaRPr lang="en-US" altLang="zh-TW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endParaRPr>
            </a:p>
            <a:p>
              <a:pPr defTabSz="815501">
                <a:lnSpc>
                  <a:spcPts val="3125"/>
                </a:lnSpc>
                <a:defRPr/>
              </a:pPr>
              <a:r>
                <a:rPr lang="zh-TW" altLang="en-US" sz="22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微軟正黑體" pitchFamily="34" charset="-120"/>
                </a:rPr>
                <a:t>好禮雙重送</a:t>
              </a:r>
              <a:endParaRPr lang="en-US" altLang="zh-TW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51520" y="1122882"/>
              <a:ext cx="8558504" cy="5605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5501"/>
              <a:endParaRPr lang="zh-TW" altLang="en-US" sz="1600">
                <a:solidFill>
                  <a:prstClr val="white"/>
                </a:solidFill>
              </a:endParaRPr>
            </a:p>
          </p:txBody>
        </p:sp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462" y="2875068"/>
              <a:ext cx="489146" cy="482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2915948"/>
              <a:ext cx="470346" cy="44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405" y="2922537"/>
              <a:ext cx="441771" cy="43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141" y="4038103"/>
              <a:ext cx="1244582" cy="155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080" y="3618511"/>
              <a:ext cx="1386662" cy="1898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657" y="3384463"/>
              <a:ext cx="1445543" cy="213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763" y="3534291"/>
              <a:ext cx="2011685" cy="2072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720" y="1568763"/>
              <a:ext cx="2620937" cy="1319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617" y="1122882"/>
              <a:ext cx="795577" cy="1933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007" y="1625210"/>
              <a:ext cx="1448064" cy="1422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94" y="3052645"/>
              <a:ext cx="1489177" cy="57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456" y="2997085"/>
              <a:ext cx="1408576" cy="563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819" y="3006950"/>
              <a:ext cx="2004581" cy="553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03" y="5589240"/>
              <a:ext cx="1667633" cy="113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5529944"/>
              <a:ext cx="2088232" cy="118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390" y="5529944"/>
              <a:ext cx="1418802" cy="92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991" y="5561902"/>
              <a:ext cx="1864465" cy="1002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矩形 42"/>
            <p:cNvSpPr/>
            <p:nvPr/>
          </p:nvSpPr>
          <p:spPr>
            <a:xfrm>
              <a:off x="6444208" y="6564053"/>
              <a:ext cx="1939677" cy="105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5501"/>
              <a:endParaRPr lang="zh-TW" altLang="en-US" sz="1600">
                <a:solidFill>
                  <a:prstClr val="white"/>
                </a:solidFill>
              </a:endParaRPr>
            </a:p>
          </p:txBody>
        </p:sp>
        <p:pic>
          <p:nvPicPr>
            <p:cNvPr id="45" name="Picture 16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0" y="1196753"/>
              <a:ext cx="1797650" cy="35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矩形 45"/>
            <p:cNvSpPr/>
            <p:nvPr/>
          </p:nvSpPr>
          <p:spPr>
            <a:xfrm>
              <a:off x="533359" y="3618512"/>
              <a:ext cx="2243697" cy="412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5501"/>
              <a:endParaRPr lang="zh-TW" altLang="en-US" sz="1600">
                <a:solidFill>
                  <a:prstClr val="white"/>
                </a:solidFill>
              </a:endParaRPr>
            </a:p>
          </p:txBody>
        </p:sp>
        <p:pic>
          <p:nvPicPr>
            <p:cNvPr id="47" name="Picture 18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674183"/>
              <a:ext cx="1873137" cy="367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矩形 47"/>
            <p:cNvSpPr/>
            <p:nvPr/>
          </p:nvSpPr>
          <p:spPr>
            <a:xfrm>
              <a:off x="8398154" y="5703674"/>
              <a:ext cx="309390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5501"/>
              <a:endParaRPr lang="zh-TW" altLang="en-US" sz="1600">
                <a:solidFill>
                  <a:prstClr val="white"/>
                </a:solidFill>
              </a:endParaRPr>
            </a:p>
          </p:txBody>
        </p:sp>
        <p:pic>
          <p:nvPicPr>
            <p:cNvPr id="49" name="Picture 15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289" y="1160361"/>
              <a:ext cx="4615396" cy="4332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407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684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 bwMode="auto">
          <a:xfrm>
            <a:off x="1084674" y="973241"/>
            <a:ext cx="6971818" cy="3114517"/>
          </a:xfrm>
          <a:prstGeom prst="roundRect">
            <a:avLst>
              <a:gd name="adj" fmla="val 14505"/>
            </a:avLst>
          </a:prstGeom>
          <a:solidFill>
            <a:srgbClr val="D6248E">
              <a:alpha val="26000"/>
            </a:srgb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sz="3800" dirty="0">
              <a:solidFill>
                <a:prstClr val="white"/>
              </a:solidFill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-51108" y="32048"/>
            <a:ext cx="9144000" cy="922908"/>
          </a:xfrm>
          <a:prstGeom prst="rect">
            <a:avLst/>
          </a:prstGeom>
        </p:spPr>
        <p:txBody>
          <a:bodyPr wrap="square" lIns="90916" tIns="45510" rIns="90916" bIns="45510">
            <a:spAutoFit/>
          </a:bodyPr>
          <a:lstStyle/>
          <a:p>
            <a:pPr algn="ctr" defTabSz="1190504">
              <a:defRPr/>
            </a:pPr>
            <a:r>
              <a:rPr lang="zh-TW" altLang="en-US" sz="5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美安業績屹立不搖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87" y="1200099"/>
            <a:ext cx="5016766" cy="256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650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6028" y="196241"/>
            <a:ext cx="4913419" cy="530913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defTabSz="685594"/>
            <a:r>
              <a:rPr lang="zh-TW" altLang="en-US" sz="3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軟正黑體"/>
              </a:rPr>
              <a:t>美安會員獨享優惠</a:t>
            </a:r>
            <a:endParaRPr lang="en-US" altLang="zh-TW" sz="30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軟正黑體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66409" y="785590"/>
            <a:ext cx="5442358" cy="364200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algn="ctr" defTabSz="685594">
              <a:lnSpc>
                <a:spcPts val="2251"/>
              </a:lnSpc>
            </a:pPr>
            <a:r>
              <a:rPr lang="zh-TW" altLang="en-US" sz="3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現金回饋</a:t>
            </a:r>
            <a:r>
              <a:rPr lang="en-US" altLang="zh-TW" sz="30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6%+6% IBV</a:t>
            </a:r>
            <a:endParaRPr lang="zh-TW" altLang="en-US" sz="30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7215D8-48C2-40C9-B699-AEA0E49A1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9881">
            <a:off x="6846811" y="1422965"/>
            <a:ext cx="1999194" cy="26666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9E69AC5-CFFB-4FAB-A73C-E21BEF3CDEDA}"/>
              </a:ext>
            </a:extLst>
          </p:cNvPr>
          <p:cNvSpPr/>
          <p:nvPr/>
        </p:nvSpPr>
        <p:spPr>
          <a:xfrm>
            <a:off x="1301004" y="3690859"/>
            <a:ext cx="2446787" cy="748921"/>
          </a:xfrm>
          <a:prstGeom prst="rect">
            <a:avLst/>
          </a:prstGeom>
        </p:spPr>
        <p:txBody>
          <a:bodyPr wrap="none" lIns="68561" tIns="34289" rIns="68561" bIns="34289">
            <a:spAutoFit/>
          </a:bodyPr>
          <a:lstStyle/>
          <a:p>
            <a:pPr algn="ctr" defTabSz="685594">
              <a:lnSpc>
                <a:spcPts val="5251"/>
              </a:lnSpc>
              <a:defRPr/>
            </a:pPr>
            <a:r>
              <a:rPr lang="zh-TW" alt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年會搶先發行</a:t>
            </a:r>
            <a:endParaRPr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7EAFF8-632C-4E20-A825-7799315FE6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t="816" r="1308" b="832"/>
          <a:stretch/>
        </p:blipFill>
        <p:spPr>
          <a:xfrm rot="20482966">
            <a:off x="4807802" y="1411913"/>
            <a:ext cx="2007037" cy="269484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DA239D3-C183-4A15-A942-93B501D2704E}"/>
              </a:ext>
            </a:extLst>
          </p:cNvPr>
          <p:cNvSpPr/>
          <p:nvPr/>
        </p:nvSpPr>
        <p:spPr>
          <a:xfrm>
            <a:off x="126005" y="2496146"/>
            <a:ext cx="4638093" cy="1238799"/>
          </a:xfrm>
          <a:prstGeom prst="rect">
            <a:avLst/>
          </a:prstGeom>
        </p:spPr>
        <p:txBody>
          <a:bodyPr wrap="none" lIns="68561" tIns="34289" rIns="68561" bIns="34289">
            <a:spAutoFit/>
          </a:bodyPr>
          <a:lstStyle/>
          <a:p>
            <a:pPr defTabSz="685594">
              <a:defRPr/>
            </a:pPr>
            <a:r>
              <a:rPr lang="zh-TW" altLang="en-US" sz="3000" b="1" dirty="0">
                <a:solidFill>
                  <a:prstClr val="black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8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TW" altLang="en-US" sz="38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美安超夯行銷力</a:t>
            </a:r>
            <a:r>
              <a:rPr lang="en-US" altLang="zh-TW" sz="38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》</a:t>
            </a:r>
          </a:p>
          <a:p>
            <a:pPr algn="ctr" defTabSz="685594">
              <a:defRPr/>
            </a:pPr>
            <a:r>
              <a:rPr lang="en-US" altLang="zh-TW" sz="38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2018</a:t>
            </a:r>
            <a:r>
              <a:rPr lang="zh-TW" altLang="en-US" sz="38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暢銷新版</a:t>
            </a:r>
          </a:p>
        </p:txBody>
      </p:sp>
    </p:spTree>
    <p:extLst>
      <p:ext uri="{BB962C8B-B14F-4D97-AF65-F5344CB8AC3E}">
        <p14:creationId xmlns:p14="http://schemas.microsoft.com/office/powerpoint/2010/main" val="200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五邊形 11">
            <a:extLst>
              <a:ext uri="{FF2B5EF4-FFF2-40B4-BE49-F238E27FC236}">
                <a16:creationId xmlns:a16="http://schemas.microsoft.com/office/drawing/2014/main" id="{D8933A1E-A4A1-4461-AC8C-6B2978CE086C}"/>
              </a:ext>
            </a:extLst>
          </p:cNvPr>
          <p:cNvSpPr/>
          <p:nvPr/>
        </p:nvSpPr>
        <p:spPr>
          <a:xfrm rot="5400000">
            <a:off x="4018705" y="-4043120"/>
            <a:ext cx="1106602" cy="9144000"/>
          </a:xfrm>
          <a:prstGeom prst="homePlate">
            <a:avLst>
              <a:gd name="adj" fmla="val 38066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lIns="68561" tIns="34289" rIns="68561" bIns="34289" anchor="ctr"/>
          <a:lstStyle/>
          <a:p>
            <a:pPr defTabSz="685594"/>
            <a:endParaRPr lang="zh-TW" altLang="en-US" sz="140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" y="161838"/>
            <a:ext cx="9216312" cy="748921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94">
              <a:lnSpc>
                <a:spcPts val="5251"/>
              </a:lnSpc>
              <a:defRPr/>
            </a:pPr>
            <a:r>
              <a:rPr lang="zh-TW" alt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精采預告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D7F0B077-DA66-49B9-9E42-2AC3FECA249A}"/>
              </a:ext>
            </a:extLst>
          </p:cNvPr>
          <p:cNvGrpSpPr/>
          <p:nvPr/>
        </p:nvGrpSpPr>
        <p:grpSpPr>
          <a:xfrm>
            <a:off x="4794752" y="1268426"/>
            <a:ext cx="4339341" cy="2983095"/>
            <a:chOff x="2175279" y="2129616"/>
            <a:chExt cx="8241436" cy="3969066"/>
          </a:xfrm>
        </p:grpSpPr>
        <p:sp>
          <p:nvSpPr>
            <p:cNvPr id="7" name="Text Box 20">
              <a:extLst>
                <a:ext uri="{FF2B5EF4-FFF2-40B4-BE49-F238E27FC236}">
                  <a16:creationId xmlns:a16="http://schemas.microsoft.com/office/drawing/2014/main" id="{2F86E4C6-0AD4-4091-9E6C-79696174AA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1685" y="2129616"/>
              <a:ext cx="7515030" cy="3969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defTabSz="685594">
                <a:lnSpc>
                  <a:spcPts val="2625"/>
                </a:lnSpc>
              </a:pPr>
              <a:r>
                <a:rPr lang="zh-TW" altLang="en-US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美安紀實更新 </a:t>
              </a:r>
              <a:r>
                <a:rPr lang="en-US" altLang="zh-TW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Microsoft YaHei" panose="020B0503020204020204" pitchFamily="34" charset="-122"/>
                  <a:cs typeface="Arial" panose="020B0604020202020204" pitchFamily="34" charset="0"/>
                </a:rPr>
                <a:t>2005-2017</a:t>
              </a:r>
              <a:r>
                <a:rPr lang="zh-TW" altLang="en-US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</a:t>
              </a:r>
              <a:endParaRPr lang="en-US" altLang="zh-TW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2625"/>
                </a:lnSpc>
              </a:pPr>
              <a:endParaRPr lang="en-US" altLang="zh-TW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2625"/>
                </a:lnSpc>
              </a:pPr>
              <a:r>
                <a:rPr lang="en-US" altLang="zh-TW" b="1" dirty="0">
                  <a:solidFill>
                    <a:srgbClr val="FF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15</a:t>
              </a:r>
              <a:r>
                <a:rPr lang="zh-TW" altLang="en-US" b="1" dirty="0">
                  <a:solidFill>
                    <a:srgbClr val="FF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家</a:t>
              </a:r>
              <a:r>
                <a:rPr lang="zh-TW" altLang="en-US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夥伴商店營業額爆漲解密</a:t>
              </a:r>
              <a:endParaRPr lang="en-US" altLang="zh-TW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2625"/>
                </a:lnSpc>
              </a:pPr>
              <a:endParaRPr lang="en-US" altLang="zh-TW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2625"/>
                </a:lnSpc>
              </a:pPr>
              <a:endParaRPr lang="en-US" altLang="zh-TW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2625"/>
                </a:lnSpc>
              </a:pPr>
              <a:r>
                <a:rPr lang="en-US" altLang="zh-TW" b="1" dirty="0">
                  <a:solidFill>
                    <a:srgbClr val="FF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12</a:t>
              </a:r>
              <a:r>
                <a:rPr lang="zh-TW" altLang="en-US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位</a:t>
              </a:r>
              <a:r>
                <a:rPr lang="zh-TW" altLang="en-US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超連鎖店主成功經驗</a:t>
              </a:r>
              <a:r>
                <a:rPr lang="zh-TW" altLang="en-US" b="1" dirty="0" smtClean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分享</a:t>
              </a:r>
              <a:endParaRPr lang="en-US" altLang="zh-TW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2625"/>
                </a:lnSpc>
              </a:pPr>
              <a:r>
                <a:rPr lang="zh-TW" altLang="zh-TW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美安</a:t>
              </a:r>
              <a:r>
                <a:rPr lang="en-US" altLang="zh-TW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SHOP.COM</a:t>
              </a:r>
              <a:r>
                <a:rPr lang="zh-TW" altLang="zh-TW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創辦人暨首席執行長</a:t>
              </a:r>
              <a:endParaRPr lang="en-US" altLang="zh-TW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2625"/>
                </a:lnSpc>
              </a:pPr>
              <a:r>
                <a:rPr lang="en-US" altLang="zh-TW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JR</a:t>
              </a:r>
              <a:r>
                <a:rPr lang="zh-TW" altLang="en-US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：購物年金改變了消費習慣！</a:t>
              </a:r>
              <a:endParaRPr lang="zh-TW" altLang="zh-TW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2625"/>
                </a:lnSpc>
              </a:pPr>
              <a:r>
                <a:rPr lang="en-US" altLang="zh-TW" b="1" dirty="0">
                  <a:solidFill>
                    <a:srgbClr val="FF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   </a:t>
              </a:r>
              <a:endParaRPr lang="en-US" altLang="zh-TW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2625"/>
                </a:lnSpc>
              </a:pPr>
              <a:endParaRPr lang="en-US" altLang="zh-TW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2625"/>
                </a:lnSpc>
              </a:pPr>
              <a:r>
                <a:rPr lang="en-US" altLang="zh-TW" b="1" dirty="0">
                  <a:solidFill>
                    <a:srgbClr val="FF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   </a:t>
              </a:r>
              <a:endParaRPr lang="en-US" altLang="zh-TW" sz="13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685594">
                <a:lnSpc>
                  <a:spcPts val="1500"/>
                </a:lnSpc>
              </a:pPr>
              <a:r>
                <a:rPr lang="en-US" altLang="zh-TW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</a:p>
          </p:txBody>
        </p:sp>
        <p:sp>
          <p:nvSpPr>
            <p:cNvPr id="13" name="Freeform 544">
              <a:extLst>
                <a:ext uri="{FF2B5EF4-FFF2-40B4-BE49-F238E27FC236}">
                  <a16:creationId xmlns:a16="http://schemas.microsoft.com/office/drawing/2014/main" id="{82039E05-32FD-4E76-8482-F6AF4B74E5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2798" y="4430277"/>
              <a:ext cx="468372" cy="454930"/>
            </a:xfrm>
            <a:custGeom>
              <a:avLst/>
              <a:gdLst>
                <a:gd name="T0" fmla="*/ 424 w 636"/>
                <a:gd name="T1" fmla="*/ 262 h 916"/>
                <a:gd name="T2" fmla="*/ 398 w 636"/>
                <a:gd name="T3" fmla="*/ 212 h 916"/>
                <a:gd name="T4" fmla="*/ 358 w 636"/>
                <a:gd name="T5" fmla="*/ 184 h 916"/>
                <a:gd name="T6" fmla="*/ 430 w 636"/>
                <a:gd name="T7" fmla="*/ 354 h 916"/>
                <a:gd name="T8" fmla="*/ 514 w 636"/>
                <a:gd name="T9" fmla="*/ 386 h 916"/>
                <a:gd name="T10" fmla="*/ 568 w 636"/>
                <a:gd name="T11" fmla="*/ 420 h 916"/>
                <a:gd name="T12" fmla="*/ 598 w 636"/>
                <a:gd name="T13" fmla="*/ 454 h 916"/>
                <a:gd name="T14" fmla="*/ 626 w 636"/>
                <a:gd name="T15" fmla="*/ 510 h 916"/>
                <a:gd name="T16" fmla="*/ 636 w 636"/>
                <a:gd name="T17" fmla="*/ 578 h 916"/>
                <a:gd name="T18" fmla="*/ 630 w 636"/>
                <a:gd name="T19" fmla="*/ 630 h 916"/>
                <a:gd name="T20" fmla="*/ 612 w 636"/>
                <a:gd name="T21" fmla="*/ 680 h 916"/>
                <a:gd name="T22" fmla="*/ 566 w 636"/>
                <a:gd name="T23" fmla="*/ 742 h 916"/>
                <a:gd name="T24" fmla="*/ 528 w 636"/>
                <a:gd name="T25" fmla="*/ 772 h 916"/>
                <a:gd name="T26" fmla="*/ 466 w 636"/>
                <a:gd name="T27" fmla="*/ 804 h 916"/>
                <a:gd name="T28" fmla="*/ 416 w 636"/>
                <a:gd name="T29" fmla="*/ 814 h 916"/>
                <a:gd name="T30" fmla="*/ 358 w 636"/>
                <a:gd name="T31" fmla="*/ 916 h 916"/>
                <a:gd name="T32" fmla="*/ 284 w 636"/>
                <a:gd name="T33" fmla="*/ 820 h 916"/>
                <a:gd name="T34" fmla="*/ 188 w 636"/>
                <a:gd name="T35" fmla="*/ 804 h 916"/>
                <a:gd name="T36" fmla="*/ 140 w 636"/>
                <a:gd name="T37" fmla="*/ 786 h 916"/>
                <a:gd name="T38" fmla="*/ 82 w 636"/>
                <a:gd name="T39" fmla="*/ 746 h 916"/>
                <a:gd name="T40" fmla="*/ 50 w 636"/>
                <a:gd name="T41" fmla="*/ 714 h 916"/>
                <a:gd name="T42" fmla="*/ 28 w 636"/>
                <a:gd name="T43" fmla="*/ 680 h 916"/>
                <a:gd name="T44" fmla="*/ 6 w 636"/>
                <a:gd name="T45" fmla="*/ 616 h 916"/>
                <a:gd name="T46" fmla="*/ 208 w 636"/>
                <a:gd name="T47" fmla="*/ 568 h 916"/>
                <a:gd name="T48" fmla="*/ 226 w 636"/>
                <a:gd name="T49" fmla="*/ 628 h 916"/>
                <a:gd name="T50" fmla="*/ 242 w 636"/>
                <a:gd name="T51" fmla="*/ 652 h 916"/>
                <a:gd name="T52" fmla="*/ 284 w 636"/>
                <a:gd name="T53" fmla="*/ 680 h 916"/>
                <a:gd name="T54" fmla="*/ 236 w 636"/>
                <a:gd name="T55" fmla="*/ 486 h 916"/>
                <a:gd name="T56" fmla="*/ 138 w 636"/>
                <a:gd name="T57" fmla="*/ 450 h 916"/>
                <a:gd name="T58" fmla="*/ 98 w 636"/>
                <a:gd name="T59" fmla="*/ 422 h 916"/>
                <a:gd name="T60" fmla="*/ 62 w 636"/>
                <a:gd name="T61" fmla="*/ 382 h 916"/>
                <a:gd name="T62" fmla="*/ 32 w 636"/>
                <a:gd name="T63" fmla="*/ 302 h 916"/>
                <a:gd name="T64" fmla="*/ 32 w 636"/>
                <a:gd name="T65" fmla="*/ 248 h 916"/>
                <a:gd name="T66" fmla="*/ 46 w 636"/>
                <a:gd name="T67" fmla="*/ 186 h 916"/>
                <a:gd name="T68" fmla="*/ 80 w 636"/>
                <a:gd name="T69" fmla="*/ 134 h 916"/>
                <a:gd name="T70" fmla="*/ 112 w 636"/>
                <a:gd name="T71" fmla="*/ 104 h 916"/>
                <a:gd name="T72" fmla="*/ 174 w 636"/>
                <a:gd name="T73" fmla="*/ 70 h 916"/>
                <a:gd name="T74" fmla="*/ 254 w 636"/>
                <a:gd name="T75" fmla="*/ 52 h 916"/>
                <a:gd name="T76" fmla="*/ 358 w 636"/>
                <a:gd name="T77" fmla="*/ 0 h 916"/>
                <a:gd name="T78" fmla="*/ 386 w 636"/>
                <a:gd name="T79" fmla="*/ 52 h 916"/>
                <a:gd name="T80" fmla="*/ 460 w 636"/>
                <a:gd name="T81" fmla="*/ 66 h 916"/>
                <a:gd name="T82" fmla="*/ 518 w 636"/>
                <a:gd name="T83" fmla="*/ 92 h 916"/>
                <a:gd name="T84" fmla="*/ 550 w 636"/>
                <a:gd name="T85" fmla="*/ 116 h 916"/>
                <a:gd name="T86" fmla="*/ 586 w 636"/>
                <a:gd name="T87" fmla="*/ 160 h 916"/>
                <a:gd name="T88" fmla="*/ 610 w 636"/>
                <a:gd name="T89" fmla="*/ 212 h 916"/>
                <a:gd name="T90" fmla="*/ 284 w 636"/>
                <a:gd name="T91" fmla="*/ 182 h 916"/>
                <a:gd name="T92" fmla="*/ 258 w 636"/>
                <a:gd name="T93" fmla="*/ 194 h 916"/>
                <a:gd name="T94" fmla="*/ 240 w 636"/>
                <a:gd name="T95" fmla="*/ 208 h 916"/>
                <a:gd name="T96" fmla="*/ 228 w 636"/>
                <a:gd name="T97" fmla="*/ 236 h 916"/>
                <a:gd name="T98" fmla="*/ 228 w 636"/>
                <a:gd name="T99" fmla="*/ 256 h 916"/>
                <a:gd name="T100" fmla="*/ 240 w 636"/>
                <a:gd name="T101" fmla="*/ 284 h 916"/>
                <a:gd name="T102" fmla="*/ 258 w 636"/>
                <a:gd name="T103" fmla="*/ 300 h 916"/>
                <a:gd name="T104" fmla="*/ 284 w 636"/>
                <a:gd name="T105" fmla="*/ 182 h 916"/>
                <a:gd name="T106" fmla="*/ 378 w 636"/>
                <a:gd name="T107" fmla="*/ 680 h 916"/>
                <a:gd name="T108" fmla="*/ 422 w 636"/>
                <a:gd name="T109" fmla="*/ 654 h 916"/>
                <a:gd name="T110" fmla="*/ 438 w 636"/>
                <a:gd name="T111" fmla="*/ 630 h 916"/>
                <a:gd name="T112" fmla="*/ 442 w 636"/>
                <a:gd name="T113" fmla="*/ 604 h 916"/>
                <a:gd name="T114" fmla="*/ 434 w 636"/>
                <a:gd name="T115" fmla="*/ 570 h 916"/>
                <a:gd name="T116" fmla="*/ 416 w 636"/>
                <a:gd name="T117" fmla="*/ 550 h 916"/>
                <a:gd name="T118" fmla="*/ 358 w 636"/>
                <a:gd name="T119" fmla="*/ 522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6" h="916">
                  <a:moveTo>
                    <a:pt x="614" y="232"/>
                  </a:moveTo>
                  <a:lnTo>
                    <a:pt x="424" y="262"/>
                  </a:lnTo>
                  <a:lnTo>
                    <a:pt x="424" y="262"/>
                  </a:lnTo>
                  <a:lnTo>
                    <a:pt x="410" y="232"/>
                  </a:lnTo>
                  <a:lnTo>
                    <a:pt x="398" y="212"/>
                  </a:lnTo>
                  <a:lnTo>
                    <a:pt x="398" y="212"/>
                  </a:lnTo>
                  <a:lnTo>
                    <a:pt x="392" y="206"/>
                  </a:lnTo>
                  <a:lnTo>
                    <a:pt x="382" y="198"/>
                  </a:lnTo>
                  <a:lnTo>
                    <a:pt x="358" y="184"/>
                  </a:lnTo>
                  <a:lnTo>
                    <a:pt x="358" y="332"/>
                  </a:lnTo>
                  <a:lnTo>
                    <a:pt x="358" y="332"/>
                  </a:lnTo>
                  <a:lnTo>
                    <a:pt x="430" y="354"/>
                  </a:lnTo>
                  <a:lnTo>
                    <a:pt x="462" y="364"/>
                  </a:lnTo>
                  <a:lnTo>
                    <a:pt x="490" y="376"/>
                  </a:lnTo>
                  <a:lnTo>
                    <a:pt x="514" y="386"/>
                  </a:lnTo>
                  <a:lnTo>
                    <a:pt x="534" y="398"/>
                  </a:lnTo>
                  <a:lnTo>
                    <a:pt x="552" y="408"/>
                  </a:lnTo>
                  <a:lnTo>
                    <a:pt x="568" y="420"/>
                  </a:lnTo>
                  <a:lnTo>
                    <a:pt x="568" y="420"/>
                  </a:lnTo>
                  <a:lnTo>
                    <a:pt x="584" y="436"/>
                  </a:lnTo>
                  <a:lnTo>
                    <a:pt x="598" y="454"/>
                  </a:lnTo>
                  <a:lnTo>
                    <a:pt x="610" y="472"/>
                  </a:lnTo>
                  <a:lnTo>
                    <a:pt x="620" y="490"/>
                  </a:lnTo>
                  <a:lnTo>
                    <a:pt x="626" y="510"/>
                  </a:lnTo>
                  <a:lnTo>
                    <a:pt x="632" y="532"/>
                  </a:lnTo>
                  <a:lnTo>
                    <a:pt x="636" y="554"/>
                  </a:lnTo>
                  <a:lnTo>
                    <a:pt x="636" y="578"/>
                  </a:lnTo>
                  <a:lnTo>
                    <a:pt x="636" y="578"/>
                  </a:lnTo>
                  <a:lnTo>
                    <a:pt x="636" y="604"/>
                  </a:lnTo>
                  <a:lnTo>
                    <a:pt x="630" y="630"/>
                  </a:lnTo>
                  <a:lnTo>
                    <a:pt x="622" y="656"/>
                  </a:lnTo>
                  <a:lnTo>
                    <a:pt x="612" y="680"/>
                  </a:lnTo>
                  <a:lnTo>
                    <a:pt x="612" y="680"/>
                  </a:lnTo>
                  <a:lnTo>
                    <a:pt x="598" y="702"/>
                  </a:lnTo>
                  <a:lnTo>
                    <a:pt x="584" y="722"/>
                  </a:lnTo>
                  <a:lnTo>
                    <a:pt x="566" y="742"/>
                  </a:lnTo>
                  <a:lnTo>
                    <a:pt x="548" y="758"/>
                  </a:lnTo>
                  <a:lnTo>
                    <a:pt x="548" y="758"/>
                  </a:lnTo>
                  <a:lnTo>
                    <a:pt x="528" y="772"/>
                  </a:lnTo>
                  <a:lnTo>
                    <a:pt x="508" y="784"/>
                  </a:lnTo>
                  <a:lnTo>
                    <a:pt x="488" y="796"/>
                  </a:lnTo>
                  <a:lnTo>
                    <a:pt x="466" y="804"/>
                  </a:lnTo>
                  <a:lnTo>
                    <a:pt x="466" y="804"/>
                  </a:lnTo>
                  <a:lnTo>
                    <a:pt x="442" y="810"/>
                  </a:lnTo>
                  <a:lnTo>
                    <a:pt x="416" y="814"/>
                  </a:lnTo>
                  <a:lnTo>
                    <a:pt x="390" y="818"/>
                  </a:lnTo>
                  <a:lnTo>
                    <a:pt x="358" y="820"/>
                  </a:lnTo>
                  <a:lnTo>
                    <a:pt x="358" y="916"/>
                  </a:lnTo>
                  <a:lnTo>
                    <a:pt x="284" y="916"/>
                  </a:lnTo>
                  <a:lnTo>
                    <a:pt x="284" y="820"/>
                  </a:lnTo>
                  <a:lnTo>
                    <a:pt x="284" y="820"/>
                  </a:lnTo>
                  <a:lnTo>
                    <a:pt x="248" y="816"/>
                  </a:lnTo>
                  <a:lnTo>
                    <a:pt x="216" y="810"/>
                  </a:lnTo>
                  <a:lnTo>
                    <a:pt x="188" y="804"/>
                  </a:lnTo>
                  <a:lnTo>
                    <a:pt x="162" y="796"/>
                  </a:lnTo>
                  <a:lnTo>
                    <a:pt x="162" y="796"/>
                  </a:lnTo>
                  <a:lnTo>
                    <a:pt x="140" y="786"/>
                  </a:lnTo>
                  <a:lnTo>
                    <a:pt x="118" y="774"/>
                  </a:lnTo>
                  <a:lnTo>
                    <a:pt x="98" y="762"/>
                  </a:lnTo>
                  <a:lnTo>
                    <a:pt x="82" y="746"/>
                  </a:lnTo>
                  <a:lnTo>
                    <a:pt x="82" y="746"/>
                  </a:lnTo>
                  <a:lnTo>
                    <a:pt x="64" y="730"/>
                  </a:lnTo>
                  <a:lnTo>
                    <a:pt x="50" y="714"/>
                  </a:lnTo>
                  <a:lnTo>
                    <a:pt x="38" y="696"/>
                  </a:lnTo>
                  <a:lnTo>
                    <a:pt x="28" y="680"/>
                  </a:lnTo>
                  <a:lnTo>
                    <a:pt x="28" y="680"/>
                  </a:lnTo>
                  <a:lnTo>
                    <a:pt x="20" y="660"/>
                  </a:lnTo>
                  <a:lnTo>
                    <a:pt x="12" y="640"/>
                  </a:lnTo>
                  <a:lnTo>
                    <a:pt x="6" y="616"/>
                  </a:lnTo>
                  <a:lnTo>
                    <a:pt x="0" y="592"/>
                  </a:lnTo>
                  <a:lnTo>
                    <a:pt x="208" y="568"/>
                  </a:lnTo>
                  <a:lnTo>
                    <a:pt x="208" y="568"/>
                  </a:lnTo>
                  <a:lnTo>
                    <a:pt x="214" y="592"/>
                  </a:lnTo>
                  <a:lnTo>
                    <a:pt x="220" y="612"/>
                  </a:lnTo>
                  <a:lnTo>
                    <a:pt x="226" y="628"/>
                  </a:lnTo>
                  <a:lnTo>
                    <a:pt x="234" y="640"/>
                  </a:lnTo>
                  <a:lnTo>
                    <a:pt x="234" y="640"/>
                  </a:lnTo>
                  <a:lnTo>
                    <a:pt x="242" y="652"/>
                  </a:lnTo>
                  <a:lnTo>
                    <a:pt x="254" y="662"/>
                  </a:lnTo>
                  <a:lnTo>
                    <a:pt x="268" y="672"/>
                  </a:lnTo>
                  <a:lnTo>
                    <a:pt x="284" y="680"/>
                  </a:lnTo>
                  <a:lnTo>
                    <a:pt x="284" y="500"/>
                  </a:lnTo>
                  <a:lnTo>
                    <a:pt x="284" y="500"/>
                  </a:lnTo>
                  <a:lnTo>
                    <a:pt x="236" y="486"/>
                  </a:lnTo>
                  <a:lnTo>
                    <a:pt x="196" y="474"/>
                  </a:lnTo>
                  <a:lnTo>
                    <a:pt x="162" y="462"/>
                  </a:lnTo>
                  <a:lnTo>
                    <a:pt x="138" y="450"/>
                  </a:lnTo>
                  <a:lnTo>
                    <a:pt x="138" y="450"/>
                  </a:lnTo>
                  <a:lnTo>
                    <a:pt x="116" y="438"/>
                  </a:lnTo>
                  <a:lnTo>
                    <a:pt x="98" y="422"/>
                  </a:lnTo>
                  <a:lnTo>
                    <a:pt x="80" y="404"/>
                  </a:lnTo>
                  <a:lnTo>
                    <a:pt x="62" y="382"/>
                  </a:lnTo>
                  <a:lnTo>
                    <a:pt x="62" y="382"/>
                  </a:lnTo>
                  <a:lnTo>
                    <a:pt x="48" y="358"/>
                  </a:lnTo>
                  <a:lnTo>
                    <a:pt x="38" y="332"/>
                  </a:lnTo>
                  <a:lnTo>
                    <a:pt x="32" y="302"/>
                  </a:lnTo>
                  <a:lnTo>
                    <a:pt x="30" y="270"/>
                  </a:lnTo>
                  <a:lnTo>
                    <a:pt x="30" y="270"/>
                  </a:lnTo>
                  <a:lnTo>
                    <a:pt x="32" y="248"/>
                  </a:lnTo>
                  <a:lnTo>
                    <a:pt x="34" y="226"/>
                  </a:lnTo>
                  <a:lnTo>
                    <a:pt x="40" y="206"/>
                  </a:lnTo>
                  <a:lnTo>
                    <a:pt x="46" y="186"/>
                  </a:lnTo>
                  <a:lnTo>
                    <a:pt x="56" y="168"/>
                  </a:lnTo>
                  <a:lnTo>
                    <a:pt x="66" y="150"/>
                  </a:lnTo>
                  <a:lnTo>
                    <a:pt x="80" y="134"/>
                  </a:lnTo>
                  <a:lnTo>
                    <a:pt x="94" y="118"/>
                  </a:lnTo>
                  <a:lnTo>
                    <a:pt x="94" y="118"/>
                  </a:lnTo>
                  <a:lnTo>
                    <a:pt x="112" y="104"/>
                  </a:lnTo>
                  <a:lnTo>
                    <a:pt x="130" y="90"/>
                  </a:lnTo>
                  <a:lnTo>
                    <a:pt x="152" y="80"/>
                  </a:lnTo>
                  <a:lnTo>
                    <a:pt x="174" y="70"/>
                  </a:lnTo>
                  <a:lnTo>
                    <a:pt x="198" y="62"/>
                  </a:lnTo>
                  <a:lnTo>
                    <a:pt x="226" y="56"/>
                  </a:lnTo>
                  <a:lnTo>
                    <a:pt x="254" y="52"/>
                  </a:lnTo>
                  <a:lnTo>
                    <a:pt x="284" y="50"/>
                  </a:lnTo>
                  <a:lnTo>
                    <a:pt x="284" y="0"/>
                  </a:lnTo>
                  <a:lnTo>
                    <a:pt x="358" y="0"/>
                  </a:lnTo>
                  <a:lnTo>
                    <a:pt x="358" y="50"/>
                  </a:lnTo>
                  <a:lnTo>
                    <a:pt x="358" y="50"/>
                  </a:lnTo>
                  <a:lnTo>
                    <a:pt x="386" y="52"/>
                  </a:lnTo>
                  <a:lnTo>
                    <a:pt x="412" y="56"/>
                  </a:lnTo>
                  <a:lnTo>
                    <a:pt x="438" y="60"/>
                  </a:lnTo>
                  <a:lnTo>
                    <a:pt x="460" y="66"/>
                  </a:lnTo>
                  <a:lnTo>
                    <a:pt x="482" y="74"/>
                  </a:lnTo>
                  <a:lnTo>
                    <a:pt x="502" y="82"/>
                  </a:lnTo>
                  <a:lnTo>
                    <a:pt x="518" y="92"/>
                  </a:lnTo>
                  <a:lnTo>
                    <a:pt x="536" y="104"/>
                  </a:lnTo>
                  <a:lnTo>
                    <a:pt x="536" y="104"/>
                  </a:lnTo>
                  <a:lnTo>
                    <a:pt x="550" y="116"/>
                  </a:lnTo>
                  <a:lnTo>
                    <a:pt x="562" y="130"/>
                  </a:lnTo>
                  <a:lnTo>
                    <a:pt x="574" y="144"/>
                  </a:lnTo>
                  <a:lnTo>
                    <a:pt x="586" y="160"/>
                  </a:lnTo>
                  <a:lnTo>
                    <a:pt x="594" y="176"/>
                  </a:lnTo>
                  <a:lnTo>
                    <a:pt x="602" y="194"/>
                  </a:lnTo>
                  <a:lnTo>
                    <a:pt x="610" y="212"/>
                  </a:lnTo>
                  <a:lnTo>
                    <a:pt x="614" y="232"/>
                  </a:lnTo>
                  <a:lnTo>
                    <a:pt x="614" y="232"/>
                  </a:lnTo>
                  <a:close/>
                  <a:moveTo>
                    <a:pt x="284" y="182"/>
                  </a:moveTo>
                  <a:lnTo>
                    <a:pt x="284" y="182"/>
                  </a:lnTo>
                  <a:lnTo>
                    <a:pt x="270" y="188"/>
                  </a:lnTo>
                  <a:lnTo>
                    <a:pt x="258" y="194"/>
                  </a:lnTo>
                  <a:lnTo>
                    <a:pt x="246" y="200"/>
                  </a:lnTo>
                  <a:lnTo>
                    <a:pt x="240" y="208"/>
                  </a:lnTo>
                  <a:lnTo>
                    <a:pt x="240" y="208"/>
                  </a:lnTo>
                  <a:lnTo>
                    <a:pt x="234" y="216"/>
                  </a:lnTo>
                  <a:lnTo>
                    <a:pt x="230" y="226"/>
                  </a:lnTo>
                  <a:lnTo>
                    <a:pt x="228" y="236"/>
                  </a:lnTo>
                  <a:lnTo>
                    <a:pt x="226" y="246"/>
                  </a:lnTo>
                  <a:lnTo>
                    <a:pt x="226" y="246"/>
                  </a:lnTo>
                  <a:lnTo>
                    <a:pt x="228" y="256"/>
                  </a:lnTo>
                  <a:lnTo>
                    <a:pt x="230" y="266"/>
                  </a:lnTo>
                  <a:lnTo>
                    <a:pt x="234" y="276"/>
                  </a:lnTo>
                  <a:lnTo>
                    <a:pt x="240" y="284"/>
                  </a:lnTo>
                  <a:lnTo>
                    <a:pt x="240" y="284"/>
                  </a:lnTo>
                  <a:lnTo>
                    <a:pt x="248" y="292"/>
                  </a:lnTo>
                  <a:lnTo>
                    <a:pt x="258" y="300"/>
                  </a:lnTo>
                  <a:lnTo>
                    <a:pt x="270" y="306"/>
                  </a:lnTo>
                  <a:lnTo>
                    <a:pt x="284" y="312"/>
                  </a:lnTo>
                  <a:lnTo>
                    <a:pt x="284" y="182"/>
                  </a:lnTo>
                  <a:close/>
                  <a:moveTo>
                    <a:pt x="358" y="686"/>
                  </a:moveTo>
                  <a:lnTo>
                    <a:pt x="358" y="686"/>
                  </a:lnTo>
                  <a:lnTo>
                    <a:pt x="378" y="680"/>
                  </a:lnTo>
                  <a:lnTo>
                    <a:pt x="396" y="672"/>
                  </a:lnTo>
                  <a:lnTo>
                    <a:pt x="410" y="664"/>
                  </a:lnTo>
                  <a:lnTo>
                    <a:pt x="422" y="654"/>
                  </a:lnTo>
                  <a:lnTo>
                    <a:pt x="422" y="654"/>
                  </a:lnTo>
                  <a:lnTo>
                    <a:pt x="432" y="642"/>
                  </a:lnTo>
                  <a:lnTo>
                    <a:pt x="438" y="630"/>
                  </a:lnTo>
                  <a:lnTo>
                    <a:pt x="442" y="618"/>
                  </a:lnTo>
                  <a:lnTo>
                    <a:pt x="442" y="604"/>
                  </a:lnTo>
                  <a:lnTo>
                    <a:pt x="442" y="604"/>
                  </a:lnTo>
                  <a:lnTo>
                    <a:pt x="442" y="592"/>
                  </a:lnTo>
                  <a:lnTo>
                    <a:pt x="438" y="580"/>
                  </a:lnTo>
                  <a:lnTo>
                    <a:pt x="434" y="570"/>
                  </a:lnTo>
                  <a:lnTo>
                    <a:pt x="426" y="560"/>
                  </a:lnTo>
                  <a:lnTo>
                    <a:pt x="426" y="560"/>
                  </a:lnTo>
                  <a:lnTo>
                    <a:pt x="416" y="550"/>
                  </a:lnTo>
                  <a:lnTo>
                    <a:pt x="400" y="540"/>
                  </a:lnTo>
                  <a:lnTo>
                    <a:pt x="382" y="530"/>
                  </a:lnTo>
                  <a:lnTo>
                    <a:pt x="358" y="522"/>
                  </a:lnTo>
                  <a:lnTo>
                    <a:pt x="358" y="686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 defTabSz="68559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400" kern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14" name="Group 296">
              <a:extLst>
                <a:ext uri="{FF2B5EF4-FFF2-40B4-BE49-F238E27FC236}">
                  <a16:creationId xmlns:a16="http://schemas.microsoft.com/office/drawing/2014/main" id="{87E6FEF1-142D-4FF9-AF50-7FDFCAC8AD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5279" y="3162745"/>
              <a:ext cx="706929" cy="489467"/>
              <a:chOff x="3982" y="2670"/>
              <a:chExt cx="739" cy="51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Freeform 292">
                <a:extLst>
                  <a:ext uri="{FF2B5EF4-FFF2-40B4-BE49-F238E27FC236}">
                    <a16:creationId xmlns:a16="http://schemas.microsoft.com/office/drawing/2014/main" id="{C72DC92D-0932-4354-BD20-BC91F9165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670"/>
                <a:ext cx="739" cy="382"/>
              </a:xfrm>
              <a:custGeom>
                <a:avLst/>
                <a:gdLst>
                  <a:gd name="T0" fmla="*/ 85 w 529"/>
                  <a:gd name="T1" fmla="*/ 35 h 752"/>
                  <a:gd name="T2" fmla="*/ 8 w 529"/>
                  <a:gd name="T3" fmla="*/ 0 h 752"/>
                  <a:gd name="T4" fmla="*/ 0 w 529"/>
                  <a:gd name="T5" fmla="*/ 58 h 752"/>
                  <a:gd name="T6" fmla="*/ 60 w 529"/>
                  <a:gd name="T7" fmla="*/ 85 h 752"/>
                  <a:gd name="T8" fmla="*/ 156 w 529"/>
                  <a:gd name="T9" fmla="*/ 561 h 752"/>
                  <a:gd name="T10" fmla="*/ 156 w 529"/>
                  <a:gd name="T11" fmla="*/ 561 h 752"/>
                  <a:gd name="T12" fmla="*/ 195 w 529"/>
                  <a:gd name="T13" fmla="*/ 752 h 752"/>
                  <a:gd name="T14" fmla="*/ 452 w 529"/>
                  <a:gd name="T15" fmla="*/ 752 h 752"/>
                  <a:gd name="T16" fmla="*/ 452 w 529"/>
                  <a:gd name="T17" fmla="*/ 692 h 752"/>
                  <a:gd name="T18" fmla="*/ 218 w 529"/>
                  <a:gd name="T19" fmla="*/ 692 h 752"/>
                  <a:gd name="T20" fmla="*/ 192 w 529"/>
                  <a:gd name="T21" fmla="*/ 561 h 752"/>
                  <a:gd name="T22" fmla="*/ 473 w 529"/>
                  <a:gd name="T23" fmla="*/ 561 h 752"/>
                  <a:gd name="T24" fmla="*/ 529 w 529"/>
                  <a:gd name="T25" fmla="*/ 120 h 752"/>
                  <a:gd name="T26" fmla="*/ 102 w 529"/>
                  <a:gd name="T27" fmla="*/ 120 h 752"/>
                  <a:gd name="T28" fmla="*/ 85 w 529"/>
                  <a:gd name="T29" fmla="*/ 35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9" h="752">
                    <a:moveTo>
                      <a:pt x="85" y="35"/>
                    </a:moveTo>
                    <a:lnTo>
                      <a:pt x="8" y="0"/>
                    </a:lnTo>
                    <a:lnTo>
                      <a:pt x="0" y="58"/>
                    </a:lnTo>
                    <a:lnTo>
                      <a:pt x="60" y="85"/>
                    </a:lnTo>
                    <a:lnTo>
                      <a:pt x="156" y="561"/>
                    </a:lnTo>
                    <a:lnTo>
                      <a:pt x="156" y="561"/>
                    </a:lnTo>
                    <a:lnTo>
                      <a:pt x="195" y="752"/>
                    </a:lnTo>
                    <a:lnTo>
                      <a:pt x="452" y="752"/>
                    </a:lnTo>
                    <a:lnTo>
                      <a:pt x="452" y="692"/>
                    </a:lnTo>
                    <a:lnTo>
                      <a:pt x="218" y="692"/>
                    </a:lnTo>
                    <a:lnTo>
                      <a:pt x="192" y="561"/>
                    </a:lnTo>
                    <a:lnTo>
                      <a:pt x="473" y="561"/>
                    </a:lnTo>
                    <a:lnTo>
                      <a:pt x="529" y="120"/>
                    </a:lnTo>
                    <a:lnTo>
                      <a:pt x="102" y="120"/>
                    </a:lnTo>
                    <a:lnTo>
                      <a:pt x="85" y="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33CC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68559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sz="1400" kern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294">
                <a:extLst>
                  <a:ext uri="{FF2B5EF4-FFF2-40B4-BE49-F238E27FC236}">
                    <a16:creationId xmlns:a16="http://schemas.microsoft.com/office/drawing/2014/main" id="{D468A256-7F22-4787-B464-A9D847A2A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4" y="3078"/>
                <a:ext cx="104" cy="104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59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sz="1400" kern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295">
                <a:extLst>
                  <a:ext uri="{FF2B5EF4-FFF2-40B4-BE49-F238E27FC236}">
                    <a16:creationId xmlns:a16="http://schemas.microsoft.com/office/drawing/2014/main" id="{DEB30FCC-ABCB-4841-A4C5-99FAA2D2E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3" y="3078"/>
                <a:ext cx="104" cy="104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59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sz="1400" kern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 Box 20">
            <a:extLst>
              <a:ext uri="{FF2B5EF4-FFF2-40B4-BE49-F238E27FC236}">
                <a16:creationId xmlns:a16="http://schemas.microsoft.com/office/drawing/2014/main" id="{D85DBB8C-F7D5-4738-A57B-5E3EFB28E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044" y="2338064"/>
            <a:ext cx="4284932" cy="48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1" tIns="34289" rIns="68561" bIns="34289"/>
          <a:lstStyle/>
          <a:p>
            <a:pPr defTabSz="685594">
              <a:lnSpc>
                <a:spcPts val="2251"/>
              </a:lnSpc>
              <a:defRPr/>
            </a:pPr>
            <a:r>
              <a:rPr lang="zh-TW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★新訪</a:t>
            </a:r>
            <a:r>
              <a:rPr lang="zh-TW" altLang="en-US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米樂爆米花</a:t>
            </a:r>
            <a:r>
              <a:rPr lang="en-US" altLang="zh-TW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TW" altLang="en-US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台北濱江</a:t>
            </a:r>
            <a:r>
              <a:rPr lang="en-US" altLang="zh-TW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en-US" altLang="zh-TW" sz="19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Gomaji</a:t>
            </a:r>
            <a:r>
              <a:rPr lang="en-US" altLang="zh-TW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,</a:t>
            </a:r>
            <a:r>
              <a:rPr lang="zh-TW" altLang="en-US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生活市集</a:t>
            </a:r>
            <a:r>
              <a:rPr lang="en-US" altLang="zh-TW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, e-Payless</a:t>
            </a:r>
            <a:r>
              <a:rPr lang="zh-TW" altLang="en-US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百利市購物中心</a:t>
            </a:r>
            <a:endParaRPr lang="zh-TW" altLang="en-US" sz="1900" u="sng" dirty="0">
              <a:solidFill>
                <a:prstClr val="black"/>
              </a:solidFill>
            </a:endParaRPr>
          </a:p>
          <a:p>
            <a:pPr defTabSz="685594">
              <a:lnSpc>
                <a:spcPts val="2251"/>
              </a:lnSpc>
              <a:defRPr/>
            </a:pPr>
            <a:r>
              <a:rPr lang="zh-TW" altLang="en-US" sz="19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endParaRPr lang="en-US" altLang="zh-TW" sz="19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3" name="圖形 22" descr="碼錶">
            <a:extLst>
              <a:ext uri="{FF2B5EF4-FFF2-40B4-BE49-F238E27FC236}">
                <a16:creationId xmlns:a16="http://schemas.microsoft.com/office/drawing/2014/main" id="{5245CC45-B860-4605-A274-73E7F05D0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0232" y="1320359"/>
            <a:ext cx="384555" cy="384553"/>
          </a:xfrm>
          <a:prstGeom prst="rect">
            <a:avLst/>
          </a:prstGeom>
        </p:spPr>
      </p:pic>
      <p:pic>
        <p:nvPicPr>
          <p:cNvPr id="27" name="圖形 26" descr="放大鏡">
            <a:extLst>
              <a:ext uri="{FF2B5EF4-FFF2-40B4-BE49-F238E27FC236}">
                <a16:creationId xmlns:a16="http://schemas.microsoft.com/office/drawing/2014/main" id="{067B574C-390C-41C7-A2EB-FBAF4FADB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816257" y="3682104"/>
            <a:ext cx="428272" cy="42827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0C98170-F7BE-4635-BCB8-C0D9188AC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7" y="1305861"/>
            <a:ext cx="4686325" cy="30985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00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邊形 11">
            <a:extLst>
              <a:ext uri="{FF2B5EF4-FFF2-40B4-BE49-F238E27FC236}">
                <a16:creationId xmlns:a16="http://schemas.microsoft.com/office/drawing/2014/main" id="{A7E27320-A051-4A50-B144-CE5095361FD5}"/>
              </a:ext>
            </a:extLst>
          </p:cNvPr>
          <p:cNvSpPr/>
          <p:nvPr/>
        </p:nvSpPr>
        <p:spPr>
          <a:xfrm rot="5400000">
            <a:off x="4085718" y="-4110136"/>
            <a:ext cx="972570" cy="9144000"/>
          </a:xfrm>
          <a:prstGeom prst="homePlate">
            <a:avLst>
              <a:gd name="adj" fmla="val 38066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lIns="68561" tIns="34289" rIns="68561" bIns="34289" anchor="ctr"/>
          <a:lstStyle/>
          <a:p>
            <a:pPr defTabSz="685594"/>
            <a:endParaRPr lang="zh-TW" altLang="en-US" sz="140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8818" y="75378"/>
            <a:ext cx="9216312" cy="748921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94">
              <a:lnSpc>
                <a:spcPts val="5251"/>
              </a:lnSpc>
              <a:defRPr/>
            </a:pPr>
            <a:r>
              <a:rPr lang="zh-TW" alt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年會搶先擁有</a:t>
            </a: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5F0031DE-A9EB-4C8C-AC9F-F9D1A192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18" y="1047931"/>
            <a:ext cx="6850249" cy="396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1" tIns="34289" rIns="68561" bIns="34289"/>
          <a:lstStyle/>
          <a:p>
            <a:pPr defTabSz="685594">
              <a:lnSpc>
                <a:spcPts val="4875"/>
              </a:lnSpc>
              <a:defRPr/>
            </a:pPr>
            <a:r>
              <a:rPr lang="zh-TW" altLang="en-US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訂</a:t>
            </a:r>
            <a:r>
              <a:rPr lang="en-US" altLang="zh-TW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TW" altLang="en-US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今周刊</a:t>
            </a:r>
            <a:r>
              <a:rPr lang="en-US" altLang="zh-TW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TW" altLang="en-US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一年</a:t>
            </a:r>
            <a:r>
              <a:rPr lang="en-US" altLang="zh-TW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52</a:t>
            </a:r>
            <a:r>
              <a:rPr lang="zh-TW" altLang="en-US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期只要</a:t>
            </a:r>
            <a:r>
              <a:rPr lang="en-US" altLang="zh-TW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2,999</a:t>
            </a:r>
            <a:r>
              <a:rPr lang="zh-TW" alt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元</a:t>
            </a:r>
            <a:endParaRPr lang="en-US" altLang="zh-TW" sz="27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4875"/>
              </a:lnSpc>
              <a:defRPr/>
            </a:pPr>
            <a:r>
              <a:rPr lang="zh-TW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送</a:t>
            </a:r>
            <a:r>
              <a:rPr lang="en-US" altLang="zh-TW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TW" altLang="en-US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美安超夯行銷力</a:t>
            </a:r>
            <a:r>
              <a:rPr lang="en-US" altLang="zh-TW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TW" altLang="en-US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暢銷新版特刊</a:t>
            </a:r>
            <a:r>
              <a:rPr lang="en-US" altLang="zh-TW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20</a:t>
            </a:r>
            <a:r>
              <a:rPr lang="zh-TW" alt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本</a:t>
            </a:r>
            <a:r>
              <a:rPr lang="zh-TW" altLang="en-US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sz="27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3751"/>
              </a:lnSpc>
              <a:defRPr/>
            </a:pPr>
            <a:endParaRPr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3751"/>
              </a:lnSpc>
              <a:defRPr/>
            </a:pPr>
            <a:r>
              <a:rPr lang="zh-TW" alt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提早</a:t>
            </a:r>
            <a:r>
              <a:rPr lang="en-US" altLang="zh-TW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TW" alt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週搶先擁有</a:t>
            </a:r>
            <a:endParaRPr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defTabSz="685594">
              <a:lnSpc>
                <a:spcPts val="4500"/>
              </a:lnSpc>
              <a:defRPr/>
            </a:pPr>
            <a:r>
              <a:rPr lang="zh-TW" alt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</a:t>
            </a:r>
            <a:r>
              <a:rPr lang="zh-TW" altLang="en-US" sz="3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現場限量</a:t>
            </a:r>
            <a:r>
              <a:rPr lang="en-US" altLang="zh-TW" sz="3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20,000</a:t>
            </a:r>
            <a:r>
              <a:rPr lang="zh-TW" altLang="en-US" sz="3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本</a:t>
            </a:r>
            <a:endParaRPr lang="en-US" altLang="zh-TW" sz="3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defTabSz="685594">
              <a:lnSpc>
                <a:spcPts val="4500"/>
              </a:lnSpc>
              <a:defRPr/>
            </a:pPr>
            <a:r>
              <a:rPr lang="en-US" altLang="zh-TW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           5</a:t>
            </a:r>
            <a:r>
              <a:rPr lang="zh-TW" alt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en-US" altLang="zh-TW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zh-TW" alt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日</a:t>
            </a:r>
            <a:r>
              <a:rPr lang="zh-TW" alt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上市販售</a:t>
            </a:r>
            <a:endParaRPr lang="en-US" altLang="zh-TW" sz="22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4500"/>
              </a:lnSpc>
              <a:defRPr/>
            </a:pPr>
            <a:endParaRPr lang="en-US" altLang="zh-TW" sz="3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5251"/>
              </a:lnSpc>
              <a:defRPr/>
            </a:pPr>
            <a:r>
              <a:rPr lang="en-US" altLang="zh-TW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</a:t>
            </a:r>
          </a:p>
          <a:p>
            <a:pPr defTabSz="685594">
              <a:lnSpc>
                <a:spcPts val="5251"/>
              </a:lnSpc>
              <a:defRPr/>
            </a:pPr>
            <a:endParaRPr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5251"/>
              </a:lnSpc>
              <a:defRPr/>
            </a:pPr>
            <a:endParaRPr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5251"/>
              </a:lnSpc>
              <a:defRPr/>
            </a:pPr>
            <a:endParaRPr lang="en-US" altLang="zh-TW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5251"/>
              </a:lnSpc>
              <a:defRPr/>
            </a:pPr>
            <a:endParaRPr lang="zh-TW" altLang="en-US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3000"/>
              </a:lnSpc>
              <a:defRPr/>
            </a:pP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77820CA-1E46-441C-98FF-1BE5DF6B6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t="816" r="1308" b="832"/>
          <a:stretch/>
        </p:blipFill>
        <p:spPr>
          <a:xfrm>
            <a:off x="6745825" y="1102537"/>
            <a:ext cx="2188455" cy="2938432"/>
          </a:xfrm>
          <a:prstGeom prst="rect">
            <a:avLst/>
          </a:prstGeom>
        </p:spPr>
      </p:pic>
      <p:sp>
        <p:nvSpPr>
          <p:cNvPr id="7" name="Text Box 20">
            <a:extLst>
              <a:ext uri="{FF2B5EF4-FFF2-40B4-BE49-F238E27FC236}">
                <a16:creationId xmlns:a16="http://schemas.microsoft.com/office/drawing/2014/main" id="{FF9E9AAD-99A8-4CED-A35A-78870B8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6351" y="4043711"/>
            <a:ext cx="1097670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1" tIns="34289" rIns="68561" bIns="34289"/>
          <a:lstStyle/>
          <a:p>
            <a:pPr defTabSz="685594">
              <a:lnSpc>
                <a:spcPts val="2251"/>
              </a:lnSpc>
              <a:defRPr/>
            </a:pPr>
            <a:r>
              <a:rPr lang="zh-TW" alt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定價</a:t>
            </a:r>
            <a:r>
              <a:rPr lang="en-US" altLang="zh-TW" sz="1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150</a:t>
            </a:r>
            <a:r>
              <a:rPr lang="zh-TW" alt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元</a:t>
            </a:r>
            <a:endParaRPr lang="en-US" altLang="zh-TW" sz="1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60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五邊形 11"/>
          <p:cNvSpPr/>
          <p:nvPr/>
        </p:nvSpPr>
        <p:spPr>
          <a:xfrm rot="5400000">
            <a:off x="4052993" y="-4053076"/>
            <a:ext cx="1038025" cy="9144000"/>
          </a:xfrm>
          <a:prstGeom prst="homePlate">
            <a:avLst>
              <a:gd name="adj" fmla="val 38066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lIns="68561" tIns="34289" rIns="68561" bIns="34289" anchor="ctr"/>
          <a:lstStyle/>
          <a:p>
            <a:pPr defTabSz="685594"/>
            <a:endParaRPr lang="zh-TW" altLang="en-US" sz="140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gray">
          <a:xfrm>
            <a:off x="487540" y="875584"/>
            <a:ext cx="3224592" cy="3586935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lIns="68561" tIns="34289" rIns="68561" bIns="34289" anchor="ctr"/>
          <a:lstStyle/>
          <a:p>
            <a:pPr algn="ctr" defTabSz="685594" fontAlgn="base">
              <a:spcBef>
                <a:spcPct val="0"/>
              </a:spcBef>
              <a:spcAft>
                <a:spcPct val="0"/>
              </a:spcAft>
            </a:pPr>
            <a:endParaRPr lang="zh-TW" altLang="en-US" sz="140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gray">
          <a:xfrm>
            <a:off x="4963515" y="886880"/>
            <a:ext cx="3496150" cy="3586935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lIns="68561" tIns="34289" rIns="68561" bIns="34289" anchor="ctr"/>
          <a:lstStyle/>
          <a:p>
            <a:pPr algn="ctr" defTabSz="685594" fontAlgn="base">
              <a:spcBef>
                <a:spcPct val="0"/>
              </a:spcBef>
              <a:spcAft>
                <a:spcPct val="0"/>
              </a:spcAft>
            </a:pPr>
            <a:endParaRPr lang="zh-TW" altLang="en-US" sz="140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ltGray">
          <a:xfrm>
            <a:off x="649379" y="770339"/>
            <a:ext cx="2930892" cy="1038025"/>
          </a:xfrm>
          <a:prstGeom prst="roundRect">
            <a:avLst>
              <a:gd name="adj" fmla="val 16667"/>
            </a:avLst>
          </a:prstGeom>
          <a:solidFill>
            <a:srgbClr val="85A3D5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68561" tIns="34289" rIns="68561" bIns="34289" anchor="ctr"/>
          <a:lstStyle/>
          <a:p>
            <a:pPr algn="ctr" defTabSz="68559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400" ker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black">
          <a:xfrm>
            <a:off x="584958" y="743333"/>
            <a:ext cx="2969171" cy="99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61" tIns="34289" rIns="68561" bIns="34289">
            <a:spAutoFit/>
          </a:bodyPr>
          <a:lstStyle/>
          <a:p>
            <a:pPr algn="ctr" defTabSz="685594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60</a:t>
            </a:r>
            <a:r>
              <a:rPr lang="zh-TW" altLang="en-US"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本</a:t>
            </a:r>
            <a:endParaRPr lang="en-US" altLang="zh-TW" sz="3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 defTabSz="68559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只要</a:t>
            </a:r>
            <a:r>
              <a:rPr lang="en-US" altLang="zh-TW"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4,800</a:t>
            </a:r>
            <a:r>
              <a:rPr lang="zh-TW" altLang="en-US" sz="2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元</a:t>
            </a:r>
            <a:endParaRPr lang="en-US" altLang="zh-TW" sz="22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538037" y="94686"/>
            <a:ext cx="6052661" cy="700190"/>
          </a:xfrm>
          <a:prstGeom prst="rect">
            <a:avLst/>
          </a:prstGeom>
        </p:spPr>
        <p:txBody>
          <a:bodyPr wrap="square" lIns="68561" tIns="34289" rIns="68561" bIns="342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594">
              <a:spcBef>
                <a:spcPct val="50000"/>
              </a:spcBef>
              <a:defRPr/>
            </a:pPr>
            <a:r>
              <a:rPr lang="zh-TW" altLang="en-US" sz="4100" b="1" dirty="0">
                <a:ln/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超值加價購</a:t>
            </a:r>
          </a:p>
        </p:txBody>
      </p:sp>
      <p:sp>
        <p:nvSpPr>
          <p:cNvPr id="85" name="AutoShape 6">
            <a:extLst>
              <a:ext uri="{FF2B5EF4-FFF2-40B4-BE49-F238E27FC236}">
                <a16:creationId xmlns:a16="http://schemas.microsoft.com/office/drawing/2014/main" id="{7A2BBC5E-7C66-472A-AA0E-73361A9A629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290470" y="749174"/>
            <a:ext cx="2930892" cy="1038025"/>
          </a:xfrm>
          <a:prstGeom prst="roundRect">
            <a:avLst>
              <a:gd name="adj" fmla="val 16667"/>
            </a:avLst>
          </a:prstGeom>
          <a:solidFill>
            <a:srgbClr val="AC8CD0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68561" tIns="34289" rIns="68561" bIns="34289" anchor="ctr"/>
          <a:lstStyle/>
          <a:p>
            <a:pPr algn="ctr" defTabSz="68559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7" name="Rectangle 16">
            <a:extLst>
              <a:ext uri="{FF2B5EF4-FFF2-40B4-BE49-F238E27FC236}">
                <a16:creationId xmlns:a16="http://schemas.microsoft.com/office/drawing/2014/main" id="{B0775510-D090-4998-AC7E-CF651877D76A}"/>
              </a:ext>
            </a:extLst>
          </p:cNvPr>
          <p:cNvSpPr>
            <a:spLocks noChangeArrowheads="1"/>
          </p:cNvSpPr>
          <p:nvPr/>
        </p:nvSpPr>
        <p:spPr bwMode="black">
          <a:xfrm>
            <a:off x="5480119" y="715889"/>
            <a:ext cx="2499860" cy="99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61" tIns="34289" rIns="68561" bIns="34289">
            <a:spAutoFit/>
          </a:bodyPr>
          <a:lstStyle/>
          <a:p>
            <a:pPr algn="ctr" defTabSz="685594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120</a:t>
            </a:r>
            <a:r>
              <a:rPr lang="zh-TW" altLang="en-US"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本</a:t>
            </a:r>
            <a:endParaRPr lang="en-US" altLang="zh-TW" sz="3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 defTabSz="68559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只要</a:t>
            </a:r>
            <a:r>
              <a:rPr lang="en-US" altLang="zh-TW" sz="3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9,600</a:t>
            </a:r>
            <a:r>
              <a:rPr lang="zh-TW" altLang="en-US" sz="2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元</a:t>
            </a:r>
            <a:endParaRPr lang="en-US" altLang="zh-TW" sz="22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B10065A2-FF8B-48DE-9AC9-6AAA643C8DEA}"/>
              </a:ext>
            </a:extLst>
          </p:cNvPr>
          <p:cNvSpPr/>
          <p:nvPr/>
        </p:nvSpPr>
        <p:spPr>
          <a:xfrm>
            <a:off x="604774" y="1872328"/>
            <a:ext cx="2817225" cy="2191880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marL="342794" indent="-342794" defTabSz="685594">
              <a:lnSpc>
                <a:spcPct val="120000"/>
              </a:lnSpc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單本只要</a:t>
            </a:r>
            <a:r>
              <a:rPr lang="en-US" altLang="zh-TW" sz="2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80</a:t>
            </a:r>
            <a:r>
              <a:rPr lang="zh-TW" altLang="en-US" sz="2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元</a:t>
            </a:r>
            <a:endParaRPr lang="en-US" altLang="zh-TW" sz="22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794" indent="-342794" defTabSz="685594">
              <a:lnSpc>
                <a:spcPct val="120000"/>
              </a:lnSpc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再加碼送</a:t>
            </a:r>
            <a:endParaRPr lang="en-US" altLang="zh-TW" sz="22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ct val="120000"/>
              </a:lnSpc>
              <a:spcBef>
                <a:spcPts val="225"/>
              </a:spcBef>
            </a:pPr>
            <a:r>
              <a:rPr lang="en-US" altLang="zh-TW" sz="2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美安</a:t>
            </a:r>
            <a:r>
              <a:rPr lang="en-US" altLang="zh-TW" sz="2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25</a:t>
            </a:r>
            <a:r>
              <a:rPr lang="zh-TW" altLang="en-US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週年紀念組</a:t>
            </a:r>
            <a:endParaRPr lang="en-US" altLang="zh-TW" sz="2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ct val="120000"/>
              </a:lnSpc>
              <a:spcBef>
                <a:spcPts val="225"/>
              </a:spcBef>
            </a:pPr>
            <a:r>
              <a:rPr lang="en-US" altLang="zh-TW" sz="1400" dirty="0">
                <a:solidFill>
                  <a:prstClr val="black"/>
                </a:solidFill>
              </a:rPr>
              <a:t>  </a:t>
            </a:r>
            <a:r>
              <a:rPr lang="en-US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內含《美安賣什麼？》</a:t>
            </a:r>
            <a:r>
              <a:rPr lang="en-US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+</a:t>
            </a:r>
            <a:r>
              <a:rPr lang="zh-TW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美安</a:t>
            </a:r>
            <a:r>
              <a:rPr lang="en-US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</a:p>
          <a:p>
            <a:pPr defTabSz="685594">
              <a:lnSpc>
                <a:spcPct val="120000"/>
              </a:lnSpc>
              <a:spcBef>
                <a:spcPts val="225"/>
              </a:spcBef>
            </a:pPr>
            <a:r>
              <a:rPr lang="en-US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zh-TW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瑞士國鐵聯名款名片夾</a:t>
            </a:r>
            <a:r>
              <a:rPr lang="en-US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+</a:t>
            </a:r>
            <a:r>
              <a:rPr lang="zh-TW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鑰匙圈</a:t>
            </a:r>
            <a:r>
              <a:rPr lang="en-US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+ </a:t>
            </a:r>
          </a:p>
          <a:p>
            <a:pPr defTabSz="685594">
              <a:lnSpc>
                <a:spcPct val="120000"/>
              </a:lnSpc>
              <a:spcBef>
                <a:spcPts val="225"/>
              </a:spcBef>
            </a:pPr>
            <a:r>
              <a:rPr lang="en-US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zh-TW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精裝版記事本</a:t>
            </a:r>
            <a:r>
              <a:rPr lang="zh-TW" altLang="en-US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價值</a:t>
            </a:r>
            <a:r>
              <a:rPr lang="en-US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7,728</a:t>
            </a:r>
            <a:r>
              <a:rPr lang="zh-TW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元</a:t>
            </a:r>
            <a:r>
              <a:rPr lang="en-US" altLang="zh-TW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22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E5FF9B6B-9006-4D0C-9CDB-2D5B43380874}"/>
              </a:ext>
            </a:extLst>
          </p:cNvPr>
          <p:cNvSpPr/>
          <p:nvPr/>
        </p:nvSpPr>
        <p:spPr>
          <a:xfrm rot="20517630">
            <a:off x="2762759" y="1911843"/>
            <a:ext cx="1720627" cy="438580"/>
          </a:xfrm>
          <a:prstGeom prst="rect">
            <a:avLst/>
          </a:prstGeom>
        </p:spPr>
        <p:txBody>
          <a:bodyPr wrap="none" lIns="68561" tIns="34289" rIns="68561" bIns="34289">
            <a:spAutoFit/>
          </a:bodyPr>
          <a:lstStyle/>
          <a:p>
            <a:pPr defTabSz="685594">
              <a:defRPr/>
            </a:pPr>
            <a:r>
              <a:rPr lang="zh-TW" alt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限量</a:t>
            </a:r>
            <a:r>
              <a:rPr lang="en-US" altLang="zh-TW" sz="2400" b="1" dirty="0">
                <a:solidFill>
                  <a:prstClr val="black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400</a:t>
            </a:r>
            <a:r>
              <a:rPr lang="zh-TW" alt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組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A803A0BA-F9A4-40D7-944B-8135BE35785D}"/>
              </a:ext>
            </a:extLst>
          </p:cNvPr>
          <p:cNvSpPr/>
          <p:nvPr/>
        </p:nvSpPr>
        <p:spPr>
          <a:xfrm>
            <a:off x="5256849" y="1929290"/>
            <a:ext cx="3073192" cy="1939503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marL="342794" indent="-342794" defTabSz="685594">
              <a:lnSpc>
                <a:spcPts val="2251"/>
              </a:lnSpc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再加碼送雙好禮</a:t>
            </a:r>
            <a:endParaRPr lang="en-US" altLang="zh-TW" sz="22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2251"/>
              </a:lnSpc>
              <a:spcBef>
                <a:spcPts val="225"/>
              </a:spcBef>
            </a:pPr>
            <a:r>
              <a:rPr lang="en-US" altLang="zh-TW" sz="2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altLang="en-US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美安</a:t>
            </a:r>
            <a:r>
              <a:rPr lang="en-US" altLang="zh-TW" sz="220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25</a:t>
            </a:r>
            <a:r>
              <a:rPr lang="zh-TW" altLang="en-US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週年紀念組</a:t>
            </a:r>
            <a:endParaRPr lang="en-US" altLang="zh-TW" sz="2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685594">
              <a:lnSpc>
                <a:spcPts val="1875"/>
              </a:lnSpc>
              <a:spcBef>
                <a:spcPts val="225"/>
              </a:spcBef>
            </a:pPr>
            <a:r>
              <a:rPr lang="en-US" altLang="zh-TW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+ </a:t>
            </a:r>
          </a:p>
          <a:p>
            <a:pPr defTabSz="685594">
              <a:lnSpc>
                <a:spcPts val="1875"/>
              </a:lnSpc>
              <a:spcBef>
                <a:spcPts val="225"/>
              </a:spcBef>
            </a:pPr>
            <a:r>
              <a:rPr lang="zh-TW" altLang="zh-TW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武陵富野渡溊村住宿券</a:t>
            </a:r>
            <a:endParaRPr lang="en-US" altLang="zh-TW" sz="2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r" defTabSz="685594">
              <a:lnSpc>
                <a:spcPct val="120000"/>
              </a:lnSpc>
              <a:spcBef>
                <a:spcPts val="225"/>
              </a:spcBef>
            </a:pPr>
            <a:r>
              <a:rPr lang="en-US" altLang="zh-TW" sz="1400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400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市</a:t>
            </a:r>
            <a:r>
              <a:rPr lang="zh-TW" altLang="zh-TW" sz="1400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價</a:t>
            </a:r>
            <a:r>
              <a:rPr lang="en-US" altLang="zh-TW" sz="1400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6,600</a:t>
            </a:r>
            <a:r>
              <a:rPr lang="zh-TW" altLang="zh-TW" sz="1400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元</a:t>
            </a:r>
            <a:r>
              <a:rPr lang="en-US" altLang="zh-TW" sz="1400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defTabSz="685594">
              <a:lnSpc>
                <a:spcPct val="120000"/>
              </a:lnSpc>
              <a:spcBef>
                <a:spcPts val="225"/>
              </a:spcBef>
            </a:pPr>
            <a:r>
              <a:rPr lang="en-US" altLang="zh-TW" sz="2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endParaRPr lang="zh-TW" altLang="en-US" sz="22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7A9FA20A-05AC-4376-A527-FC09CDC7D253}"/>
              </a:ext>
            </a:extLst>
          </p:cNvPr>
          <p:cNvSpPr/>
          <p:nvPr/>
        </p:nvSpPr>
        <p:spPr>
          <a:xfrm rot="20517630">
            <a:off x="7587784" y="1547655"/>
            <a:ext cx="1531473" cy="438580"/>
          </a:xfrm>
          <a:prstGeom prst="rect">
            <a:avLst/>
          </a:prstGeom>
        </p:spPr>
        <p:txBody>
          <a:bodyPr wrap="none" lIns="68561" tIns="34289" rIns="68561" bIns="34289">
            <a:spAutoFit/>
          </a:bodyPr>
          <a:lstStyle/>
          <a:p>
            <a:pPr defTabSz="685594">
              <a:defRPr/>
            </a:pPr>
            <a:r>
              <a:rPr lang="zh-TW" alt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限量</a:t>
            </a:r>
            <a:r>
              <a:rPr lang="en-US" altLang="zh-TW" sz="2400" b="1" dirty="0">
                <a:solidFill>
                  <a:prstClr val="black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30</a:t>
            </a:r>
            <a:r>
              <a:rPr lang="zh-TW" alt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組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CADBBC-01BD-4D09-90ED-9990D3744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11" y="3419683"/>
            <a:ext cx="1672271" cy="94065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98461F6-3DC7-4FDE-B353-0690A51895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/>
          <a:stretch/>
        </p:blipFill>
        <p:spPr>
          <a:xfrm>
            <a:off x="5127232" y="3403646"/>
            <a:ext cx="1423142" cy="9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ulias\Desktop\shutterstock_537443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46" y="0"/>
            <a:ext cx="9187291" cy="57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1486179" y="3486313"/>
            <a:ext cx="9172625" cy="865585"/>
          </a:xfrm>
          <a:prstGeom prst="rect">
            <a:avLst/>
          </a:prstGeom>
        </p:spPr>
        <p:txBody>
          <a:bodyPr lIns="90958" tIns="45534" rIns="90958" bIns="45534"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6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嘉賓分享</a:t>
            </a:r>
            <a:endParaRPr lang="en-US" altLang="zh-TW" sz="63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54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3EA5C7A-CABA-4C98-A334-63874C6E3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1804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45F8FB4-FB4F-4A44-99CC-83CEC3637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957" y="1383618"/>
            <a:ext cx="4257969" cy="2376264"/>
          </a:xfrm>
          <a:prstGeom prst="rect">
            <a:avLst/>
          </a:prstGeom>
        </p:spPr>
      </p:pic>
      <p:pic>
        <p:nvPicPr>
          <p:cNvPr id="9" name="Picture 2" descr="https://www.famicloud.com.tw/img/logo.png">
            <a:extLst>
              <a:ext uri="{FF2B5EF4-FFF2-40B4-BE49-F238E27FC236}">
                <a16:creationId xmlns:a16="http://schemas.microsoft.com/office/drawing/2014/main" id="{933C6DA5-91E2-4C2C-822B-03C9267F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" y="4181144"/>
            <a:ext cx="1251520" cy="93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51520" y="1922753"/>
            <a:ext cx="6514650" cy="4224395"/>
          </a:xfrm>
          <a:prstGeom prst="rect">
            <a:avLst/>
          </a:prstGeom>
        </p:spPr>
        <p:txBody>
          <a:bodyPr wrap="square" lIns="144935" tIns="72468" rIns="144935" bIns="72468">
            <a:spAutoFit/>
          </a:bodyPr>
          <a:lstStyle/>
          <a:p>
            <a:r>
              <a:rPr lang="zh-TW" altLang="en-US" sz="6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鮮食家</a:t>
            </a:r>
            <a:r>
              <a:rPr lang="zh-TW" altLang="en-US" sz="6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en-US" altLang="zh-TW" sz="6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r>
              <a:rPr lang="zh-TW" altLang="en-US" sz="4400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營運長	</a:t>
            </a:r>
            <a:r>
              <a:rPr lang="zh-TW" altLang="en-US" sz="44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莊盛文</a:t>
            </a:r>
            <a:endParaRPr lang="en-US" altLang="zh-TW" sz="44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Daniel </a:t>
            </a:r>
            <a:r>
              <a:rPr lang="en-US" altLang="zh-TW" sz="32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Juang</a:t>
            </a:r>
            <a:endParaRPr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63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3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5207310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83EA5C7A-CABA-4C98-A334-63874C6E3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75841"/>
            <a:ext cx="9184436" cy="52180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6996"/>
            <a:ext cx="8229600" cy="85725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鮮食家簡介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D2956C2-381F-4F88-9020-6E52FA349D17}"/>
              </a:ext>
            </a:extLst>
          </p:cNvPr>
          <p:cNvSpPr/>
          <p:nvPr/>
        </p:nvSpPr>
        <p:spPr>
          <a:xfrm>
            <a:off x="1043670" y="1063255"/>
            <a:ext cx="3240359" cy="17281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33" tIns="40767" rIns="81533" bIns="40767"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93B8876-A38B-423D-9BFD-AB3013DE8FAF}"/>
              </a:ext>
            </a:extLst>
          </p:cNvPr>
          <p:cNvSpPr/>
          <p:nvPr/>
        </p:nvSpPr>
        <p:spPr>
          <a:xfrm>
            <a:off x="1043670" y="3057816"/>
            <a:ext cx="3240359" cy="17281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33" tIns="40767" rIns="81533" bIns="40767"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C9A4A61-153F-44DF-AD2A-7E8865B6C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02" b="13853"/>
          <a:stretch/>
        </p:blipFill>
        <p:spPr>
          <a:xfrm>
            <a:off x="2153050" y="1073632"/>
            <a:ext cx="1057700" cy="79858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03EE6AA-0B46-43BA-8B45-C4F08F433AC1}"/>
              </a:ext>
            </a:extLst>
          </p:cNvPr>
          <p:cNvSpPr/>
          <p:nvPr/>
        </p:nvSpPr>
        <p:spPr>
          <a:xfrm>
            <a:off x="1043670" y="4172085"/>
            <a:ext cx="3240359" cy="6139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33" tIns="40767" rIns="81533" bIns="40767"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全台唯一擁有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項冷凍商品可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少量多樣任選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的購買方式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8AECF09-1639-43B5-8A90-4AAAF6C51B81}"/>
              </a:ext>
            </a:extLst>
          </p:cNvPr>
          <p:cNvSpPr/>
          <p:nvPr/>
        </p:nvSpPr>
        <p:spPr>
          <a:xfrm>
            <a:off x="4870455" y="1057383"/>
            <a:ext cx="3240359" cy="17281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33" tIns="40767" rIns="81533" bIns="40767"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68C30D9-63BB-4078-86FB-71F127076A94}"/>
              </a:ext>
            </a:extLst>
          </p:cNvPr>
          <p:cNvSpPr/>
          <p:nvPr/>
        </p:nvSpPr>
        <p:spPr>
          <a:xfrm>
            <a:off x="4870455" y="3051983"/>
            <a:ext cx="3240359" cy="17281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33" tIns="40767" rIns="81533" bIns="40767"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F5AB0BA-D09F-41F8-A8DD-BCE6146EE1BF}"/>
              </a:ext>
            </a:extLst>
          </p:cNvPr>
          <p:cNvSpPr/>
          <p:nvPr/>
        </p:nvSpPr>
        <p:spPr>
          <a:xfrm>
            <a:off x="4909928" y="4299953"/>
            <a:ext cx="3205141" cy="48020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33" tIns="40767" rIns="81533" bIns="40767"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今天訂明天到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61F6ACE-7D27-4C10-B8B3-AD067FBA1039}"/>
              </a:ext>
            </a:extLst>
          </p:cNvPr>
          <p:cNvSpPr/>
          <p:nvPr/>
        </p:nvSpPr>
        <p:spPr>
          <a:xfrm>
            <a:off x="1043670" y="2327460"/>
            <a:ext cx="3240359" cy="45816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33" tIns="40767" rIns="81533" bIns="40767"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專賣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食材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美食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的網站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6AB9354-4021-4D36-B36F-C07152BE8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377" y="1063232"/>
            <a:ext cx="3245518" cy="116559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B8A2F31-B78C-470F-B289-AD569C5A1A88}"/>
              </a:ext>
            </a:extLst>
          </p:cNvPr>
          <p:cNvSpPr/>
          <p:nvPr/>
        </p:nvSpPr>
        <p:spPr>
          <a:xfrm>
            <a:off x="4870455" y="2228832"/>
            <a:ext cx="3240359" cy="550906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533" tIns="40767" rIns="81533" bIns="40767"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雞、鴨、魚、牛、地方美食、特色甜點、進口零食 一應俱全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A7F17E03-4037-44E9-A1CF-2858B5031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83878">
            <a:off x="6530309" y="1649043"/>
            <a:ext cx="786365" cy="394259"/>
          </a:xfrm>
          <a:prstGeom prst="rect">
            <a:avLst/>
          </a:prstGeom>
        </p:spPr>
      </p:pic>
      <p:pic>
        <p:nvPicPr>
          <p:cNvPr id="3086" name="Picture 14" descr="繽紛草莓塔(6吋/個)">
            <a:extLst>
              <a:ext uri="{FF2B5EF4-FFF2-40B4-BE49-F238E27FC236}">
                <a16:creationId xmlns:a16="http://schemas.microsoft.com/office/drawing/2014/main" id="{B52BD1E0-F64D-4069-946D-CCEED8AC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2498">
            <a:off x="7177460" y="1218475"/>
            <a:ext cx="654411" cy="49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日本和牛紐約克火鍋肉片(200g±5%/盒)">
            <a:extLst>
              <a:ext uri="{FF2B5EF4-FFF2-40B4-BE49-F238E27FC236}">
                <a16:creationId xmlns:a16="http://schemas.microsoft.com/office/drawing/2014/main" id="{25FB4DEA-4940-47D6-8CE5-2C4F863F7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6411">
            <a:off x="6137450" y="1193344"/>
            <a:ext cx="638346" cy="4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澎湖野生赤鯮魚(2隻-250~300g/包)">
            <a:extLst>
              <a:ext uri="{FF2B5EF4-FFF2-40B4-BE49-F238E27FC236}">
                <a16:creationId xmlns:a16="http://schemas.microsoft.com/office/drawing/2014/main" id="{9653A392-DBB8-4055-AA07-DD93571D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389">
            <a:off x="5625452" y="1652030"/>
            <a:ext cx="592848" cy="44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烘焙洋芋片-香蒜奶油味(160g/盒)">
            <a:extLst>
              <a:ext uri="{FF2B5EF4-FFF2-40B4-BE49-F238E27FC236}">
                <a16:creationId xmlns:a16="http://schemas.microsoft.com/office/drawing/2014/main" id="{D845D69A-8994-47FF-B396-A756092A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9799">
            <a:off x="5058052" y="1179149"/>
            <a:ext cx="810273" cy="6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6D2100D7-FA57-4221-B008-DC4E048D75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2397"/>
          <a:stretch/>
        </p:blipFill>
        <p:spPr>
          <a:xfrm>
            <a:off x="1068474" y="3072986"/>
            <a:ext cx="3204934" cy="109909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BFA96A8-9E14-43DF-8285-AAE977E0CA1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3240"/>
          <a:stretch/>
        </p:blipFill>
        <p:spPr>
          <a:xfrm>
            <a:off x="2152255" y="1811714"/>
            <a:ext cx="1065055" cy="509853"/>
          </a:xfrm>
          <a:prstGeom prst="rect">
            <a:avLst/>
          </a:prstGeom>
        </p:spPr>
      </p:pic>
      <p:pic>
        <p:nvPicPr>
          <p:cNvPr id="3072" name="圖片 3071">
            <a:extLst>
              <a:ext uri="{FF2B5EF4-FFF2-40B4-BE49-F238E27FC236}">
                <a16:creationId xmlns:a16="http://schemas.microsoft.com/office/drawing/2014/main" id="{47C87010-8C0B-4DF8-AAE5-B3971CA302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323" r="9321" b="19230"/>
          <a:stretch/>
        </p:blipFill>
        <p:spPr>
          <a:xfrm>
            <a:off x="1066490" y="1730724"/>
            <a:ext cx="1095357" cy="590842"/>
          </a:xfrm>
          <a:prstGeom prst="rect">
            <a:avLst/>
          </a:prstGeom>
        </p:spPr>
      </p:pic>
      <p:pic>
        <p:nvPicPr>
          <p:cNvPr id="3075" name="圖片 3074">
            <a:extLst>
              <a:ext uri="{FF2B5EF4-FFF2-40B4-BE49-F238E27FC236}">
                <a16:creationId xmlns:a16="http://schemas.microsoft.com/office/drawing/2014/main" id="{9E1F20C7-0B39-49CE-8AF4-48475AFC64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429" y="1078424"/>
            <a:ext cx="1088002" cy="733299"/>
          </a:xfrm>
          <a:prstGeom prst="rect">
            <a:avLst/>
          </a:prstGeom>
        </p:spPr>
      </p:pic>
      <p:pic>
        <p:nvPicPr>
          <p:cNvPr id="3077" name="圖片 3076">
            <a:extLst>
              <a:ext uri="{FF2B5EF4-FFF2-40B4-BE49-F238E27FC236}">
                <a16:creationId xmlns:a16="http://schemas.microsoft.com/office/drawing/2014/main" id="{D60C77EA-69F2-4AAA-BE2E-354CD0D65C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8102" y="1772710"/>
            <a:ext cx="1051974" cy="556848"/>
          </a:xfrm>
          <a:prstGeom prst="rect">
            <a:avLst/>
          </a:prstGeom>
        </p:spPr>
      </p:pic>
      <p:pic>
        <p:nvPicPr>
          <p:cNvPr id="3078" name="圖片 3077">
            <a:extLst>
              <a:ext uri="{FF2B5EF4-FFF2-40B4-BE49-F238E27FC236}">
                <a16:creationId xmlns:a16="http://schemas.microsoft.com/office/drawing/2014/main" id="{A071723D-2F9B-46A6-9967-DB091469A61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18045"/>
          <a:stretch/>
        </p:blipFill>
        <p:spPr>
          <a:xfrm>
            <a:off x="3208363" y="1078314"/>
            <a:ext cx="1061718" cy="728003"/>
          </a:xfrm>
          <a:prstGeom prst="rect">
            <a:avLst/>
          </a:prstGeom>
        </p:spPr>
      </p:pic>
      <p:pic>
        <p:nvPicPr>
          <p:cNvPr id="3098" name="Picture 26" descr="「黑貓宅急便」的圖片搜尋結果">
            <a:extLst>
              <a:ext uri="{FF2B5EF4-FFF2-40B4-BE49-F238E27FC236}">
                <a16:creationId xmlns:a16="http://schemas.microsoft.com/office/drawing/2014/main" id="{2C4CD205-115E-4EBB-9102-F87FFE14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74" y="3072989"/>
            <a:ext cx="3165611" cy="122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1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3EA5C7A-CABA-4C98-A334-63874C6E3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75841"/>
            <a:ext cx="9184436" cy="52180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與美安合作成功分享</a:t>
            </a:r>
          </a:p>
        </p:txBody>
      </p:sp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001802"/>
              </p:ext>
            </p:extLst>
          </p:nvPr>
        </p:nvGraphicFramePr>
        <p:xfrm>
          <a:off x="0" y="951638"/>
          <a:ext cx="9144000" cy="3186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矩形 5"/>
          <p:cNvSpPr/>
          <p:nvPr/>
        </p:nvSpPr>
        <p:spPr>
          <a:xfrm>
            <a:off x="1511665" y="4192010"/>
            <a:ext cx="6120680" cy="64807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1533" tIns="40767" rIns="81533" bIns="40767" rtlCol="0" anchor="ctr"/>
          <a:lstStyle/>
          <a:p>
            <a:pPr algn="ctr"/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業績呈倍數快速成長</a:t>
            </a:r>
            <a:r>
              <a:rPr lang="en-US" altLang="zh-TW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zh-TW" altLang="en-US" sz="2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78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EA5C7A-CABA-4C98-A334-63874C6E3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75841"/>
            <a:ext cx="9184436" cy="52180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57310"/>
            <a:ext cx="8229600" cy="85725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感恩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回饋</a:t>
            </a:r>
            <a:endParaRPr lang="zh-TW" altLang="en-US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3490" y="2355727"/>
            <a:ext cx="8417024" cy="4154816"/>
          </a:xfrm>
        </p:spPr>
        <p:txBody>
          <a:bodyPr>
            <a:normAutofit/>
          </a:bodyPr>
          <a:lstStyle/>
          <a:p>
            <a:endParaRPr lang="en-US" altLang="zh-TW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即日起至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5/31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，只要至鮮食家消費，每張訂單皆可獲得一次抽獎機會。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將抽出</a:t>
            </a:r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份價值</a:t>
            </a:r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NT$3000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元的</a:t>
            </a:r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盎司日本</a:t>
            </a:r>
            <a:r>
              <a:rPr lang="en-US" altLang="zh-TW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A4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純種鹿兒島黑毛和牛沙朗牛排。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上述期間下單的夥伴，每人可獲得一張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元折價券，使用效期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6/10-7/31</a:t>
            </a:r>
          </a:p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所有消費，享有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5%IBV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或 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8D0F92A-6B76-4EB6-9E66-EB3C485FA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549" t="22417" r="1128" b="72683"/>
          <a:stretch/>
        </p:blipFill>
        <p:spPr>
          <a:xfrm>
            <a:off x="114667" y="730673"/>
            <a:ext cx="3115509" cy="155775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A867CB1-71BF-489F-BE17-1F1AB03D4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549" t="30446" r="1128" b="64721"/>
          <a:stretch/>
        </p:blipFill>
        <p:spPr>
          <a:xfrm>
            <a:off x="3086218" y="730673"/>
            <a:ext cx="2857303" cy="155775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1ED189F-B8BF-4D70-A010-FCC21DB7E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707" t="11892" r="287" b="83570"/>
          <a:stretch/>
        </p:blipFill>
        <p:spPr>
          <a:xfrm>
            <a:off x="5780818" y="730673"/>
            <a:ext cx="2821446" cy="1557756"/>
          </a:xfrm>
          <a:prstGeom prst="rect">
            <a:avLst/>
          </a:prstGeom>
        </p:spPr>
      </p:pic>
      <p:sp>
        <p:nvSpPr>
          <p:cNvPr id="9" name="Rounded Rectangle 10"/>
          <p:cNvSpPr/>
          <p:nvPr/>
        </p:nvSpPr>
        <p:spPr bwMode="auto">
          <a:xfrm>
            <a:off x="333132" y="2427735"/>
            <a:ext cx="8343324" cy="2520280"/>
          </a:xfrm>
          <a:prstGeom prst="roundRect">
            <a:avLst>
              <a:gd name="adj" fmla="val 14505"/>
            </a:avLst>
          </a:prstGeom>
          <a:solidFill>
            <a:srgbClr val="D6248E">
              <a:alpha val="26000"/>
            </a:srgb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endParaRPr lang="zh-TW" altLang="en-US" sz="2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65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422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832" y="482680"/>
            <a:ext cx="3737116" cy="186855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894411" y="2351237"/>
            <a:ext cx="2901965" cy="12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914130">
              <a:buClr>
                <a:srgbClr val="000000"/>
              </a:buClr>
            </a:pPr>
            <a:r>
              <a:rPr lang="zh-TW" altLang="en-US" sz="28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執行長</a:t>
            </a:r>
            <a:endParaRPr sz="32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000000"/>
              </a:buClr>
              <a:buSzPts val="3600"/>
            </a:pPr>
            <a:r>
              <a:rPr lang="zh-TW" altLang="en-US" sz="36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蘇葳欣 </a:t>
            </a:r>
            <a:r>
              <a:rPr lang="en-US" altLang="zh-TW" sz="36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Wei</a:t>
            </a:r>
            <a:endParaRPr sz="14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2181" y="821669"/>
            <a:ext cx="4321833" cy="43218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60"/>
          <p:cNvSpPr txBox="1"/>
          <p:nvPr/>
        </p:nvSpPr>
        <p:spPr>
          <a:xfrm>
            <a:off x="5239744" y="943446"/>
            <a:ext cx="3482228" cy="100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914130">
              <a:buClr>
                <a:srgbClr val="000000"/>
              </a:buClr>
            </a:pPr>
            <a:endParaRPr sz="20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94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684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/>
          <p:cNvSpPr/>
          <p:nvPr/>
        </p:nvSpPr>
        <p:spPr>
          <a:xfrm>
            <a:off x="-51108" y="-57354"/>
            <a:ext cx="9144000" cy="769019"/>
          </a:xfrm>
          <a:prstGeom prst="rect">
            <a:avLst/>
          </a:prstGeom>
        </p:spPr>
        <p:txBody>
          <a:bodyPr wrap="square" lIns="90916" tIns="45510" rIns="90916" bIns="45510">
            <a:spAutoFit/>
          </a:bodyPr>
          <a:lstStyle/>
          <a:p>
            <a:pPr algn="ctr" defTabSz="1190504">
              <a:defRPr/>
            </a:pPr>
            <a:r>
              <a:rPr lang="zh-TW" altLang="en-US" sz="4400" b="1" cap="all" dirty="0">
                <a:solidFill>
                  <a:srgbClr val="7030A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美安獨有模式</a:t>
            </a:r>
          </a:p>
        </p:txBody>
      </p:sp>
      <p:sp>
        <p:nvSpPr>
          <p:cNvPr id="6" name="Rounded Rectangle 10"/>
          <p:cNvSpPr/>
          <p:nvPr/>
        </p:nvSpPr>
        <p:spPr bwMode="auto">
          <a:xfrm>
            <a:off x="1257531" y="971421"/>
            <a:ext cx="2508389" cy="2983528"/>
          </a:xfrm>
          <a:prstGeom prst="roundRect">
            <a:avLst>
              <a:gd name="adj" fmla="val 14505"/>
            </a:avLst>
          </a:prstGeom>
          <a:solidFill>
            <a:schemeClr val="accent6">
              <a:lumMod val="75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10"/>
          <p:cNvSpPr/>
          <p:nvPr/>
        </p:nvSpPr>
        <p:spPr bwMode="auto">
          <a:xfrm>
            <a:off x="4906909" y="976266"/>
            <a:ext cx="2636686" cy="2983528"/>
          </a:xfrm>
          <a:prstGeom prst="roundRect">
            <a:avLst>
              <a:gd name="adj" fmla="val 14505"/>
            </a:avLst>
          </a:prstGeom>
          <a:solidFill>
            <a:srgbClr val="D6248E">
              <a:alpha val="26000"/>
            </a:srgb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endParaRPr lang="zh-TW" altLang="en-US" sz="2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60143" y="4593718"/>
            <a:ext cx="6243054" cy="592631"/>
          </a:xfrm>
          <a:prstGeom prst="rect">
            <a:avLst/>
          </a:prstGeom>
        </p:spPr>
        <p:txBody>
          <a:bodyPr wrap="none" lIns="144935" tIns="72468" rIns="144935" bIns="72468">
            <a:spAutoFit/>
          </a:bodyPr>
          <a:lstStyle/>
          <a:p>
            <a:r>
              <a:rPr lang="zh-TW" altLang="en-US" sz="2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店主會鼓勵優惠顧客至夥伴商店購買</a:t>
            </a:r>
          </a:p>
        </p:txBody>
      </p:sp>
      <p:sp>
        <p:nvSpPr>
          <p:cNvPr id="9" name="矩形 8"/>
          <p:cNvSpPr/>
          <p:nvPr/>
        </p:nvSpPr>
        <p:spPr>
          <a:xfrm>
            <a:off x="1475657" y="2449206"/>
            <a:ext cx="2165014" cy="1038907"/>
          </a:xfrm>
          <a:prstGeom prst="rect">
            <a:avLst/>
          </a:prstGeom>
        </p:spPr>
        <p:txBody>
          <a:bodyPr wrap="none" lIns="144935" tIns="72468" rIns="144935" bIns="72468">
            <a:spAutoFit/>
          </a:bodyPr>
          <a:lstStyle/>
          <a:p>
            <a:r>
              <a:rPr lang="zh-TW" altLang="en-US" sz="2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買公司產品</a:t>
            </a:r>
            <a:endParaRPr lang="en-US" altLang="zh-TW" sz="2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有點數</a:t>
            </a:r>
            <a:r>
              <a:rPr lang="en-US" altLang="zh-TW" sz="2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(BV)</a:t>
            </a:r>
            <a:endParaRPr lang="zh-TW" altLang="en-US" sz="2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32076" y="2474040"/>
            <a:ext cx="3077909" cy="1038907"/>
          </a:xfrm>
          <a:prstGeom prst="rect">
            <a:avLst/>
          </a:prstGeom>
        </p:spPr>
        <p:txBody>
          <a:bodyPr wrap="square" lIns="144935" tIns="72468" rIns="144935" bIns="72468">
            <a:spAutoFit/>
          </a:bodyPr>
          <a:lstStyle/>
          <a:p>
            <a:r>
              <a:rPr lang="zh-TW" altLang="en-US" sz="2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合作店家</a:t>
            </a:r>
            <a:endParaRPr lang="en-US" altLang="zh-TW" sz="2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也有點數</a:t>
            </a:r>
            <a:r>
              <a:rPr lang="en-US" altLang="zh-TW" sz="2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(IBV)</a:t>
            </a:r>
            <a:endParaRPr lang="zh-TW" altLang="en-US" sz="2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63424" y="3411696"/>
            <a:ext cx="1517395" cy="538235"/>
          </a:xfrm>
          <a:prstGeom prst="rect">
            <a:avLst/>
          </a:prstGeom>
        </p:spPr>
        <p:txBody>
          <a:bodyPr wrap="none" lIns="90958" tIns="45534" rIns="90958" bIns="45534">
            <a:spAutoFit/>
          </a:bodyPr>
          <a:lstStyle/>
          <a:p>
            <a:pPr algn="ctr" defTabSz="883567">
              <a:defRPr/>
            </a:pPr>
            <a:r>
              <a:rPr lang="zh-TW" altLang="en-US" sz="2900" b="1" spc="-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endParaRPr lang="en-US" altLang="zh-TW" sz="2900" b="1" spc="-3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45802" y="3411696"/>
            <a:ext cx="1517395" cy="538235"/>
          </a:xfrm>
          <a:prstGeom prst="rect">
            <a:avLst/>
          </a:prstGeom>
        </p:spPr>
        <p:txBody>
          <a:bodyPr wrap="none" lIns="90958" tIns="45534" rIns="90958" bIns="45534">
            <a:spAutoFit/>
          </a:bodyPr>
          <a:lstStyle/>
          <a:p>
            <a:pPr algn="ctr" defTabSz="883567">
              <a:defRPr/>
            </a:pPr>
            <a:r>
              <a:rPr lang="zh-TW" altLang="en-US" sz="2900" b="1" spc="-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公司產品</a:t>
            </a:r>
            <a:endParaRPr lang="en-US" altLang="zh-TW" sz="2900" b="1" spc="-3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C:\Users\Julias\Desktop\__1(撌脣摨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34" y="578744"/>
            <a:ext cx="3850248" cy="430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87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422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5800172" y="1451436"/>
            <a:ext cx="3429205" cy="2502179"/>
            <a:chOff x="5800168" y="2220680"/>
            <a:chExt cx="3429205" cy="2502179"/>
          </a:xfrm>
        </p:grpSpPr>
        <p:pic>
          <p:nvPicPr>
            <p:cNvPr id="11" name="Shape 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23426" y="2302398"/>
              <a:ext cx="2405947" cy="2405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00168" y="2302398"/>
              <a:ext cx="2405947" cy="24059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hape 60"/>
            <p:cNvSpPr txBox="1"/>
            <p:nvPr/>
          </p:nvSpPr>
          <p:spPr>
            <a:xfrm>
              <a:off x="6255660" y="2220680"/>
              <a:ext cx="2728680" cy="2502179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130">
                <a:buClr>
                  <a:srgbClr val="000000"/>
                </a:buClr>
              </a:pPr>
              <a:r>
                <a:rPr lang="zh-TW" altLang="en-US" sz="2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美安會員 </a:t>
              </a:r>
              <a:endParaRPr lang="en-US" altLang="zh-TW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algn="ctr" defTabSz="914130">
                <a:buClr>
                  <a:srgbClr val="000000"/>
                </a:buClr>
              </a:pPr>
              <a:r>
                <a:rPr lang="zh-TW" altLang="en-US" sz="2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現金回饋</a:t>
              </a:r>
              <a:r>
                <a:rPr lang="en-US" altLang="zh-TW" sz="2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2%</a:t>
              </a:r>
              <a:endPara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" y="1451436"/>
            <a:ext cx="3429205" cy="2502179"/>
            <a:chOff x="0" y="2220680"/>
            <a:chExt cx="3429205" cy="2502179"/>
          </a:xfrm>
        </p:grpSpPr>
        <p:pic>
          <p:nvPicPr>
            <p:cNvPr id="10" name="Shape 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23258" y="2316912"/>
              <a:ext cx="2405947" cy="2405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2316912"/>
              <a:ext cx="2405947" cy="24059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60"/>
            <p:cNvSpPr txBox="1"/>
            <p:nvPr/>
          </p:nvSpPr>
          <p:spPr>
            <a:xfrm>
              <a:off x="174172" y="2220680"/>
              <a:ext cx="2728680" cy="2502179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130">
                <a:buClr>
                  <a:srgbClr val="000000"/>
                </a:buClr>
              </a:pPr>
              <a:r>
                <a:rPr lang="zh-TW" altLang="en-US" sz="2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用低價找到</a:t>
              </a:r>
              <a:endParaRPr lang="en-US" altLang="zh-TW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algn="ctr" defTabSz="914130">
                <a:buClr>
                  <a:srgbClr val="000000"/>
                </a:buClr>
              </a:pPr>
              <a:r>
                <a:rPr lang="zh-TW" altLang="en-US" sz="2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居家生活新靈感</a:t>
              </a:r>
            </a:p>
          </p:txBody>
        </p:sp>
      </p:grpSp>
      <p:sp>
        <p:nvSpPr>
          <p:cNvPr id="7" name="Shape 60"/>
          <p:cNvSpPr txBox="1"/>
          <p:nvPr/>
        </p:nvSpPr>
        <p:spPr>
          <a:xfrm>
            <a:off x="3214916" y="1451436"/>
            <a:ext cx="2728680" cy="250217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914130">
              <a:buClr>
                <a:srgbClr val="000000"/>
              </a:buClr>
            </a:pP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全站</a:t>
            </a:r>
            <a:endParaRPr lang="en-US" altLang="zh-TW" sz="2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000000"/>
              </a:buClr>
            </a:pP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免運 </a:t>
            </a:r>
            <a:r>
              <a:rPr lang="en-US" altLang="zh-TW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3 </a:t>
            </a: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折起</a:t>
            </a:r>
          </a:p>
        </p:txBody>
      </p:sp>
      <p:pic>
        <p:nvPicPr>
          <p:cNvPr id="16" name="Shape 5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-211171"/>
            <a:ext cx="1726433" cy="863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rot="-1175911">
            <a:off x="-861206" y="2367074"/>
            <a:ext cx="10257920" cy="8466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4530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30">
              <a:buClr>
                <a:srgbClr val="000000"/>
              </a:buClr>
              <a:buSzPts val="1400"/>
            </a:pPr>
            <a:endParaRPr sz="1400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6310927" y="729573"/>
            <a:ext cx="2223279" cy="2145023"/>
          </a:xfrm>
          <a:prstGeom prst="ellipse">
            <a:avLst/>
          </a:prstGeom>
          <a:solidFill>
            <a:schemeClr val="lt1"/>
          </a:solidFill>
          <a:ln w="381000" cap="flat" cmpd="sng">
            <a:solidFill>
              <a:srgbClr val="EF0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30">
              <a:buClr>
                <a:srgbClr val="000000"/>
              </a:buClr>
              <a:buSzPts val="4000"/>
            </a:pPr>
            <a:r>
              <a:rPr lang="en-US" sz="2800" b="1" kern="0" dirty="0">
                <a:solidFill>
                  <a:srgbClr val="9F09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YOY</a:t>
            </a:r>
            <a:br>
              <a:rPr lang="en-US" sz="2800" b="1" kern="0" dirty="0">
                <a:solidFill>
                  <a:srgbClr val="9F09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</a:br>
            <a:r>
              <a:rPr lang="en-US" sz="2800" b="1" kern="0" dirty="0">
                <a:solidFill>
                  <a:srgbClr val="9F09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200%</a:t>
            </a:r>
            <a:endParaRPr sz="2800" b="1" kern="0" dirty="0">
              <a:solidFill>
                <a:srgbClr val="9F090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000000"/>
              </a:buClr>
              <a:buSzPts val="4000"/>
            </a:pPr>
            <a:r>
              <a:rPr lang="zh-TW" altLang="en-US" sz="2400" b="1" kern="0" dirty="0">
                <a:solidFill>
                  <a:srgbClr val="9F09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快速成長</a:t>
            </a:r>
            <a:endParaRPr sz="2800" b="1" kern="0" dirty="0">
              <a:solidFill>
                <a:srgbClr val="9F090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grpSp>
        <p:nvGrpSpPr>
          <p:cNvPr id="68" name="Shape 68"/>
          <p:cNvGrpSpPr/>
          <p:nvPr/>
        </p:nvGrpSpPr>
        <p:grpSpPr>
          <a:xfrm>
            <a:off x="5987702" y="-156336"/>
            <a:ext cx="2982645" cy="5237795"/>
            <a:chOff x="5987677" y="-156336"/>
            <a:chExt cx="2982645" cy="5237795"/>
          </a:xfrm>
        </p:grpSpPr>
        <p:pic>
          <p:nvPicPr>
            <p:cNvPr id="69" name="Shape 69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2315" y="-156336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Shape 70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5784" y="324313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Shape 71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08836" y="2061290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Shape 72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995" y="2681081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Shape 73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43322" y="39025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Shape 74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6527" y="4233190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Shape 75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7677" y="741298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Shape 76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0263" y="3482962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Shape 77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2579" y="2996146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Shape 78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995" y="4719973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Shape 79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4000" y="4110807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Shape 80" descr="C:\Users\Orla\Desktop\coin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2708" y="3579750"/>
              <a:ext cx="361486" cy="3614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" name="Shape 81"/>
          <p:cNvGrpSpPr/>
          <p:nvPr/>
        </p:nvGrpSpPr>
        <p:grpSpPr>
          <a:xfrm>
            <a:off x="3314215" y="1557108"/>
            <a:ext cx="2223279" cy="2834903"/>
            <a:chOff x="3314197" y="1557102"/>
            <a:chExt cx="2223279" cy="2834903"/>
          </a:xfrm>
        </p:grpSpPr>
        <p:sp>
          <p:nvSpPr>
            <p:cNvPr id="82" name="Shape 82"/>
            <p:cNvSpPr/>
            <p:nvPr/>
          </p:nvSpPr>
          <p:spPr>
            <a:xfrm>
              <a:off x="3314197" y="1557102"/>
              <a:ext cx="2223279" cy="2145023"/>
            </a:xfrm>
            <a:prstGeom prst="ellipse">
              <a:avLst/>
            </a:prstGeom>
            <a:solidFill>
              <a:schemeClr val="lt1"/>
            </a:solidFill>
            <a:ln w="3810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130"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sp>
          <p:nvSpPr>
            <p:cNvPr id="83" name="Shape 83"/>
            <p:cNvSpPr txBox="1"/>
            <p:nvPr/>
          </p:nvSpPr>
          <p:spPr>
            <a:xfrm>
              <a:off x="3355245" y="1969088"/>
              <a:ext cx="2160240" cy="963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130">
                <a:buClr>
                  <a:srgbClr val="000000"/>
                </a:buClr>
                <a:buSzPts val="2400"/>
              </a:pPr>
              <a:r>
                <a:rPr lang="zh-TW" altLang="en-US" sz="2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行動原生</a:t>
              </a:r>
              <a:endParaRPr sz="2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algn="ctr" defTabSz="914130">
                <a:buClr>
                  <a:srgbClr val="000000"/>
                </a:buClr>
              </a:pPr>
              <a:r>
                <a:rPr lang="en-US" altLang="zh-TW" sz="2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B2B2C</a:t>
              </a:r>
              <a:br>
                <a:rPr lang="en-US" altLang="zh-TW" sz="2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</a:br>
              <a:r>
                <a:rPr lang="zh-TW" altLang="en-US" sz="2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購物平台</a:t>
              </a:r>
              <a:endParaRPr sz="14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algn="ctr" defTabSz="914130">
                <a:buClr>
                  <a:srgbClr val="000000"/>
                </a:buClr>
                <a:buSzPts val="2400"/>
              </a:pPr>
              <a:endParaRPr sz="2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pic>
          <p:nvPicPr>
            <p:cNvPr id="84" name="Shape 84" descr="C:\Users\Orla\Desktop\handshak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30593" y="3172805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" name="Shape 85"/>
          <p:cNvGrpSpPr/>
          <p:nvPr/>
        </p:nvGrpSpPr>
        <p:grpSpPr>
          <a:xfrm>
            <a:off x="124104" y="2390323"/>
            <a:ext cx="2903189" cy="2345894"/>
            <a:chOff x="124102" y="2390323"/>
            <a:chExt cx="2903189" cy="2345894"/>
          </a:xfrm>
        </p:grpSpPr>
        <p:sp>
          <p:nvSpPr>
            <p:cNvPr id="86" name="Shape 86"/>
            <p:cNvSpPr/>
            <p:nvPr/>
          </p:nvSpPr>
          <p:spPr>
            <a:xfrm>
              <a:off x="353784" y="2591194"/>
              <a:ext cx="2223279" cy="2145023"/>
            </a:xfrm>
            <a:prstGeom prst="ellipse">
              <a:avLst/>
            </a:prstGeom>
            <a:solidFill>
              <a:schemeClr val="lt1"/>
            </a:solidFill>
            <a:ln w="3810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130">
                <a:buClr>
                  <a:srgbClr val="000000"/>
                </a:buClr>
                <a:buSzPts val="1400"/>
              </a:pPr>
              <a:endParaRPr sz="1400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grpSp>
          <p:nvGrpSpPr>
            <p:cNvPr id="87" name="Shape 87"/>
            <p:cNvGrpSpPr/>
            <p:nvPr/>
          </p:nvGrpSpPr>
          <p:grpSpPr>
            <a:xfrm>
              <a:off x="124102" y="2390323"/>
              <a:ext cx="2903189" cy="2276885"/>
              <a:chOff x="124102" y="2390323"/>
              <a:chExt cx="2903189" cy="2276885"/>
            </a:xfrm>
          </p:grpSpPr>
          <p:pic>
            <p:nvPicPr>
              <p:cNvPr id="88" name="Shape 88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4102" y="2390323"/>
                <a:ext cx="2903189" cy="78102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9" name="Shape 89"/>
              <p:cNvSpPr txBox="1"/>
              <p:nvPr/>
            </p:nvSpPr>
            <p:spPr>
              <a:xfrm>
                <a:off x="302425" y="2966807"/>
                <a:ext cx="2343731" cy="17004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130">
                  <a:buClr>
                    <a:srgbClr val="000000"/>
                  </a:buClr>
                  <a:buSzPts val="2000"/>
                </a:pPr>
                <a:r>
                  <a:rPr lang="zh-TW" altLang="en-US" sz="20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  <a:t>台灣最快掛牌</a:t>
                </a:r>
                <a:br>
                  <a:rPr lang="zh-TW" altLang="en-US" sz="20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</a:br>
                <a:r>
                  <a:rPr lang="zh-TW" altLang="en-US" sz="20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  <a:t>上櫃電商</a:t>
                </a:r>
                <a:br>
                  <a:rPr lang="zh-TW" altLang="en-US" sz="20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</a:br>
                <a:r>
                  <a:rPr lang="zh-TW" altLang="en-US" sz="24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  <a:t>創業家兄弟</a:t>
                </a:r>
                <a:endParaRPr sz="2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endParaRPr>
              </a:p>
              <a:p>
                <a:pPr algn="ctr" defTabSz="914130">
                  <a:buClr>
                    <a:srgbClr val="000000"/>
                  </a:buClr>
                  <a:buSzPts val="2400"/>
                </a:pPr>
                <a:r>
                  <a:rPr lang="zh-TW" altLang="en-US" sz="24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  <a:t>轉投資</a:t>
                </a:r>
                <a:endParaRPr sz="2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20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Shape 94"/>
          <p:cNvGraphicFramePr/>
          <p:nvPr>
            <p:extLst>
              <p:ext uri="{D42A27DB-BD31-4B8C-83A1-F6EECF244321}">
                <p14:modId xmlns:p14="http://schemas.microsoft.com/office/powerpoint/2010/main" val="947831713"/>
              </p:ext>
            </p:extLst>
          </p:nvPr>
        </p:nvGraphicFramePr>
        <p:xfrm>
          <a:off x="0" y="405444"/>
          <a:ext cx="9144000" cy="4738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79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9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5764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9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95" name="Shape 95"/>
          <p:cNvGrpSpPr/>
          <p:nvPr/>
        </p:nvGrpSpPr>
        <p:grpSpPr>
          <a:xfrm>
            <a:off x="954214" y="603847"/>
            <a:ext cx="7411746" cy="1903574"/>
            <a:chOff x="1315159" y="603846"/>
            <a:chExt cx="7173233" cy="1903574"/>
          </a:xfrm>
        </p:grpSpPr>
        <p:sp>
          <p:nvSpPr>
            <p:cNvPr id="96" name="Shape 96"/>
            <p:cNvSpPr/>
            <p:nvPr/>
          </p:nvSpPr>
          <p:spPr>
            <a:xfrm>
              <a:off x="2794959" y="753094"/>
              <a:ext cx="5693433" cy="1754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130">
                <a:buClr>
                  <a:srgbClr val="000000"/>
                </a:buClr>
              </a:pPr>
              <a:r>
                <a:rPr lang="zh-TW" altLang="en-US" sz="36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營業額 </a:t>
              </a:r>
              <a:r>
                <a:rPr lang="en-US" altLang="zh-TW" sz="36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2 </a:t>
              </a:r>
              <a:r>
                <a:rPr lang="zh-TW" altLang="en-US" sz="36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年突破</a:t>
              </a:r>
              <a:r>
                <a:rPr lang="zh-TW" altLang="en-US" sz="3600" b="1" kern="0" dirty="0">
                  <a:solidFill>
                    <a:srgbClr val="F55E6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</a:t>
              </a:r>
              <a:r>
                <a:rPr lang="en-US" altLang="zh-TW" sz="7200" b="1" kern="0" dirty="0">
                  <a:solidFill>
                    <a:srgbClr val="3994B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6.4</a:t>
              </a:r>
              <a:r>
                <a:rPr lang="zh-TW" altLang="en-US" sz="7200" b="1" kern="0" dirty="0">
                  <a:solidFill>
                    <a:srgbClr val="3994B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億</a:t>
              </a:r>
              <a:r>
                <a:rPr lang="zh-TW" altLang="en-US" sz="3600" b="1" kern="0" dirty="0">
                  <a:solidFill>
                    <a:srgbClr val="F55E6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/>
              </a:r>
              <a:br>
                <a:rPr lang="zh-TW" altLang="en-US" sz="3600" b="1" kern="0" dirty="0">
                  <a:solidFill>
                    <a:srgbClr val="F55E6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</a:br>
              <a:endParaRPr sz="36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pic>
          <p:nvPicPr>
            <p:cNvPr id="97" name="Shape 9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15159" y="603846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" name="Shape 98"/>
          <p:cNvGrpSpPr/>
          <p:nvPr/>
        </p:nvGrpSpPr>
        <p:grpSpPr>
          <a:xfrm>
            <a:off x="798942" y="2136383"/>
            <a:ext cx="7220208" cy="1372937"/>
            <a:chOff x="1159887" y="2136359"/>
            <a:chExt cx="7220208" cy="1372937"/>
          </a:xfrm>
        </p:grpSpPr>
        <p:sp>
          <p:nvSpPr>
            <p:cNvPr id="99" name="Shape 99"/>
            <p:cNvSpPr/>
            <p:nvPr/>
          </p:nvSpPr>
          <p:spPr>
            <a:xfrm>
              <a:off x="1159887" y="2308967"/>
              <a:ext cx="706493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130">
                <a:buClr>
                  <a:srgbClr val="000000"/>
                </a:buClr>
              </a:pPr>
              <a:r>
                <a:rPr lang="en-US" altLang="zh-TW" sz="7200" b="1" kern="0" dirty="0">
                  <a:solidFill>
                    <a:srgbClr val="3994B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8.5</a:t>
              </a:r>
              <a:r>
                <a:rPr lang="zh-TW" altLang="en-US" sz="7200" b="1" kern="0" dirty="0">
                  <a:solidFill>
                    <a:srgbClr val="3994B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萬</a:t>
              </a:r>
              <a:r>
                <a:rPr lang="zh-TW" altLang="en-US" sz="7200" b="1" kern="0" dirty="0">
                  <a:solidFill>
                    <a:srgbClr val="6598A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</a:t>
              </a:r>
              <a:r>
                <a:rPr lang="zh-TW" altLang="en-US" sz="36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個商品可供挑選</a:t>
              </a:r>
              <a:endParaRPr sz="32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pic>
          <p:nvPicPr>
            <p:cNvPr id="100" name="Shape 10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03870" y="2136359"/>
              <a:ext cx="1276225" cy="1276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" name="Shape 101"/>
          <p:cNvGrpSpPr/>
          <p:nvPr/>
        </p:nvGrpSpPr>
        <p:grpSpPr>
          <a:xfrm>
            <a:off x="1470022" y="3575237"/>
            <a:ext cx="6488730" cy="1464963"/>
            <a:chOff x="1221371" y="3575237"/>
            <a:chExt cx="6488730" cy="1464963"/>
          </a:xfrm>
        </p:grpSpPr>
        <p:sp>
          <p:nvSpPr>
            <p:cNvPr id="102" name="Shape 102"/>
            <p:cNvSpPr/>
            <p:nvPr/>
          </p:nvSpPr>
          <p:spPr>
            <a:xfrm>
              <a:off x="2838101" y="3839900"/>
              <a:ext cx="48720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130">
                <a:buClr>
                  <a:srgbClr val="000000"/>
                </a:buClr>
              </a:pPr>
              <a:r>
                <a:rPr lang="zh-TW" altLang="en-US" sz="36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買越多，越</a:t>
              </a:r>
              <a:r>
                <a:rPr lang="zh-TW" altLang="en-US" sz="32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</a:t>
              </a:r>
              <a:r>
                <a:rPr lang="zh-TW" altLang="en-US" sz="7200" b="1" kern="0" dirty="0">
                  <a:solidFill>
                    <a:srgbClr val="3994B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便宜</a:t>
              </a:r>
              <a:endParaRPr sz="3200" b="1" kern="0" dirty="0">
                <a:solidFill>
                  <a:srgbClr val="3994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pic>
          <p:nvPicPr>
            <p:cNvPr id="103" name="Shape 10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21371" y="3575237"/>
              <a:ext cx="1406775" cy="14067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105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5495" y="577996"/>
            <a:ext cx="2358125" cy="1264049"/>
          </a:xfrm>
          <a:prstGeom prst="rect">
            <a:avLst/>
          </a:prstGeom>
          <a:noFill/>
          <a:ln w="76200" cap="flat" cmpd="sng">
            <a:solidFill>
              <a:srgbClr val="F7422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2059" y="577985"/>
            <a:ext cx="2546089" cy="1273045"/>
          </a:xfrm>
          <a:prstGeom prst="rect">
            <a:avLst/>
          </a:prstGeom>
          <a:noFill/>
          <a:ln w="76200" cap="flat" cmpd="sng">
            <a:solidFill>
              <a:srgbClr val="3994B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0" name="Shape 110"/>
          <p:cNvSpPr/>
          <p:nvPr/>
        </p:nvSpPr>
        <p:spPr>
          <a:xfrm>
            <a:off x="4044858" y="787146"/>
            <a:ext cx="993900" cy="845700"/>
          </a:xfrm>
          <a:prstGeom prst="mathMultiply">
            <a:avLst>
              <a:gd name="adj1" fmla="val 16642"/>
            </a:avLst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91413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grpSp>
        <p:nvGrpSpPr>
          <p:cNvPr id="111" name="Shape 111"/>
          <p:cNvGrpSpPr/>
          <p:nvPr/>
        </p:nvGrpSpPr>
        <p:grpSpPr>
          <a:xfrm>
            <a:off x="680327" y="2138884"/>
            <a:ext cx="7939248" cy="1311366"/>
            <a:chOff x="680327" y="2138884"/>
            <a:chExt cx="7939248" cy="1311366"/>
          </a:xfrm>
        </p:grpSpPr>
        <p:sp>
          <p:nvSpPr>
            <p:cNvPr id="112" name="Shape 112"/>
            <p:cNvSpPr/>
            <p:nvPr/>
          </p:nvSpPr>
          <p:spPr>
            <a:xfrm>
              <a:off x="2039675" y="2249950"/>
              <a:ext cx="65799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130">
                <a:buClr>
                  <a:srgbClr val="000000"/>
                </a:buClr>
              </a:pPr>
              <a:r>
                <a:rPr lang="zh-TW" altLang="en-US" sz="32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上線 </a:t>
              </a:r>
              <a:r>
                <a:rPr lang="en-US" altLang="zh-TW" sz="32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2 </a:t>
              </a:r>
              <a:r>
                <a:rPr lang="zh-TW" altLang="en-US" sz="32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個月內業績逼近 </a:t>
              </a:r>
              <a:r>
                <a:rPr lang="zh-TW" altLang="en-US" sz="7200" b="1" kern="0" dirty="0">
                  <a:solidFill>
                    <a:srgbClr val="3B9AB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千萬</a:t>
              </a:r>
              <a:endParaRPr sz="7200" b="1" kern="0" dirty="0">
                <a:solidFill>
                  <a:srgbClr val="3B9AB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pic>
          <p:nvPicPr>
            <p:cNvPr id="113" name="Shape 1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0327" y="2138884"/>
              <a:ext cx="1193550" cy="1193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群組 4"/>
          <p:cNvGrpSpPr/>
          <p:nvPr/>
        </p:nvGrpSpPr>
        <p:grpSpPr>
          <a:xfrm>
            <a:off x="595225" y="3417397"/>
            <a:ext cx="8341100" cy="1568365"/>
            <a:chOff x="595223" y="3417373"/>
            <a:chExt cx="8341100" cy="1568365"/>
          </a:xfrm>
        </p:grpSpPr>
        <p:sp>
          <p:nvSpPr>
            <p:cNvPr id="116" name="Shape 116"/>
            <p:cNvSpPr/>
            <p:nvPr/>
          </p:nvSpPr>
          <p:spPr>
            <a:xfrm>
              <a:off x="595223" y="3675753"/>
              <a:ext cx="692949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130">
                <a:buClr>
                  <a:srgbClr val="000000"/>
                </a:buClr>
              </a:pPr>
              <a:r>
                <a:rPr lang="en-US" altLang="zh-TW" sz="32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MOM</a:t>
              </a:r>
              <a:r>
                <a:rPr lang="zh-TW" altLang="en-US" sz="32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業績持續 </a:t>
              </a:r>
              <a:r>
                <a:rPr lang="zh-TW" altLang="en-US" sz="7200" b="1" kern="0" dirty="0">
                  <a:solidFill>
                    <a:srgbClr val="3994B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翻倍成長</a:t>
              </a:r>
              <a:endParaRPr sz="7200" b="1" kern="0" dirty="0">
                <a:solidFill>
                  <a:srgbClr val="3994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grpSp>
          <p:nvGrpSpPr>
            <p:cNvPr id="4" name="群組 3"/>
            <p:cNvGrpSpPr/>
            <p:nvPr/>
          </p:nvGrpSpPr>
          <p:grpSpPr>
            <a:xfrm>
              <a:off x="7107600" y="3417373"/>
              <a:ext cx="1828723" cy="1568365"/>
              <a:chOff x="7107600" y="3417373"/>
              <a:chExt cx="1828723" cy="1568365"/>
            </a:xfrm>
          </p:grpSpPr>
          <p:pic>
            <p:nvPicPr>
              <p:cNvPr id="115" name="Shape 11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107600" y="3578963"/>
                <a:ext cx="1406775" cy="14067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" name="橢圓 1"/>
              <p:cNvSpPr/>
              <p:nvPr/>
            </p:nvSpPr>
            <p:spPr>
              <a:xfrm>
                <a:off x="8008942" y="3417373"/>
                <a:ext cx="927381" cy="8476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30">
                  <a:buClr>
                    <a:srgbClr val="000000"/>
                  </a:buClr>
                </a:pPr>
                <a:r>
                  <a:rPr kumimoji="1" lang="en-US" altLang="zh-TW" sz="1200" b="1" kern="0" dirty="0">
                    <a:solidFill>
                      <a:sysClr val="windowText" lastClr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  <a:t>MOM</a:t>
                </a:r>
                <a:br>
                  <a:rPr kumimoji="1" lang="en-US" altLang="zh-TW" sz="1200" b="1" kern="0" dirty="0">
                    <a:solidFill>
                      <a:sysClr val="windowText" lastClr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</a:br>
                <a:r>
                  <a:rPr kumimoji="1" lang="en-US" altLang="zh-TW" sz="1200" b="1" kern="0" dirty="0">
                    <a:solidFill>
                      <a:sysClr val="windowText" lastClr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  <a:t>100%</a:t>
                </a:r>
                <a:endParaRPr kumimoji="1" lang="zh-TW" altLang="en-US" sz="1200" b="1" kern="0" dirty="0">
                  <a:solidFill>
                    <a:sysClr val="windowText" lastClr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88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422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5800172" y="1611093"/>
            <a:ext cx="3429205" cy="2502179"/>
            <a:chOff x="5800168" y="2220680"/>
            <a:chExt cx="3429205" cy="2502179"/>
          </a:xfrm>
        </p:grpSpPr>
        <p:pic>
          <p:nvPicPr>
            <p:cNvPr id="11" name="Shape 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23426" y="2302398"/>
              <a:ext cx="2405947" cy="2405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00168" y="2302398"/>
              <a:ext cx="2405947" cy="24059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hape 60"/>
            <p:cNvSpPr txBox="1"/>
            <p:nvPr/>
          </p:nvSpPr>
          <p:spPr>
            <a:xfrm>
              <a:off x="6255660" y="2220680"/>
              <a:ext cx="2728680" cy="2502179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130">
                <a:buClr>
                  <a:srgbClr val="000000"/>
                </a:buClr>
              </a:pPr>
              <a:r>
                <a:rPr lang="zh-TW" altLang="en-US" sz="2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會員專屬活動</a:t>
              </a:r>
            </a:p>
            <a:p>
              <a:pPr algn="ctr" defTabSz="914130">
                <a:buClr>
                  <a:srgbClr val="000000"/>
                </a:buClr>
              </a:pPr>
              <a:r>
                <a:rPr lang="zh-TW" altLang="en-US" sz="2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抽現金大獎</a:t>
              </a:r>
              <a:endParaRPr lang="en-US" altLang="zh-TW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" y="1611093"/>
            <a:ext cx="3429205" cy="2502179"/>
            <a:chOff x="0" y="2220680"/>
            <a:chExt cx="3429205" cy="2502179"/>
          </a:xfrm>
        </p:grpSpPr>
        <p:pic>
          <p:nvPicPr>
            <p:cNvPr id="10" name="Shape 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23258" y="2316912"/>
              <a:ext cx="2405947" cy="2405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2316912"/>
              <a:ext cx="2405947" cy="24059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60"/>
            <p:cNvSpPr txBox="1"/>
            <p:nvPr/>
          </p:nvSpPr>
          <p:spPr>
            <a:xfrm>
              <a:off x="174172" y="2220680"/>
              <a:ext cx="2728680" cy="2502179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130">
                <a:buClr>
                  <a:srgbClr val="000000"/>
                </a:buClr>
              </a:pPr>
              <a:r>
                <a:rPr lang="zh-TW" altLang="en-US" sz="2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會員最愛商品</a:t>
              </a:r>
            </a:p>
            <a:p>
              <a:pPr algn="ctr" defTabSz="914130">
                <a:buClr>
                  <a:srgbClr val="000000"/>
                </a:buClr>
              </a:pPr>
              <a:r>
                <a:rPr lang="zh-TW" altLang="en-US" sz="2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限時專屬價</a:t>
              </a:r>
            </a:p>
          </p:txBody>
        </p:sp>
      </p:grpSp>
      <p:sp>
        <p:nvSpPr>
          <p:cNvPr id="7" name="Shape 60"/>
          <p:cNvSpPr txBox="1"/>
          <p:nvPr/>
        </p:nvSpPr>
        <p:spPr>
          <a:xfrm>
            <a:off x="3214916" y="1611093"/>
            <a:ext cx="2728680" cy="250217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914130">
              <a:buClr>
                <a:srgbClr val="000000"/>
              </a:buClr>
            </a:pP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會員獨家折扣</a:t>
            </a:r>
          </a:p>
          <a:p>
            <a:pPr algn="ctr" defTabSz="914130">
              <a:buClr>
                <a:srgbClr val="000000"/>
              </a:buClr>
            </a:pP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天天都划算</a:t>
            </a:r>
          </a:p>
        </p:txBody>
      </p:sp>
      <p:pic>
        <p:nvPicPr>
          <p:cNvPr id="16" name="Shape 5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-211171"/>
            <a:ext cx="1726433" cy="86321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21"/>
          <p:cNvSpPr txBox="1"/>
          <p:nvPr/>
        </p:nvSpPr>
        <p:spPr>
          <a:xfrm>
            <a:off x="0" y="583929"/>
            <a:ext cx="914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algn="ctr" defTabSz="914130">
              <a:buClr>
                <a:srgbClr val="000000"/>
              </a:buClr>
              <a:buSzPts val="4000"/>
            </a:pPr>
            <a:r>
              <a:rPr lang="zh-TW" altLang="en-US" sz="40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感謝美安夥伴！三重好禮回饋</a:t>
            </a:r>
            <a:endParaRPr sz="40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1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hape 5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flipV="1">
            <a:off x="-123091" y="-217469"/>
            <a:ext cx="9407769" cy="137057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5" y="404707"/>
            <a:ext cx="9143875" cy="74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algn="ctr" defTabSz="914130">
              <a:buClr>
                <a:srgbClr val="000000"/>
              </a:buClr>
              <a:buSzPts val="4000"/>
            </a:pPr>
            <a:r>
              <a:rPr lang="zh-TW" altLang="en-US" sz="3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好禮一：會員最愛商品  限時專屬價</a:t>
            </a:r>
            <a:endParaRPr sz="34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7073575" y="0"/>
            <a:ext cx="207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algn="r" defTabSz="914130">
              <a:buClr>
                <a:srgbClr val="000000"/>
              </a:buClr>
            </a:pPr>
            <a:r>
              <a:rPr lang="zh-TW" altLang="en-US" sz="20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現金回饋 </a:t>
            </a:r>
            <a:r>
              <a:rPr lang="en-US" altLang="zh-TW" sz="20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2 %</a:t>
            </a:r>
            <a:endParaRPr sz="20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26" name="Shape 124"/>
          <p:cNvSpPr/>
          <p:nvPr/>
        </p:nvSpPr>
        <p:spPr>
          <a:xfrm>
            <a:off x="28373" y="4526234"/>
            <a:ext cx="3041449" cy="65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algn="ctr" defTabSz="914130">
              <a:buClr>
                <a:srgbClr val="000000"/>
              </a:buClr>
              <a:buSzPts val="2400"/>
            </a:pPr>
            <a:r>
              <a:rPr lang="en-US" altLang="zh-TW" sz="2000" strike="sngStrike" kern="0" dirty="0">
                <a:solidFill>
                  <a:srgbClr val="9999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$899</a:t>
            </a:r>
            <a:r>
              <a:rPr lang="en-US" altLang="zh-TW" sz="2000" kern="0" dirty="0">
                <a:solidFill>
                  <a:srgbClr val="9999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           </a:t>
            </a:r>
            <a:r>
              <a:rPr lang="zh-TW" altLang="en-US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 </a:t>
            </a:r>
            <a:r>
              <a:rPr lang="en-US" altLang="zh-TW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$397</a:t>
            </a:r>
            <a:r>
              <a:rPr lang="zh-TW" altLang="en-US" sz="14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起</a:t>
            </a:r>
            <a:endParaRPr lang="en-US" altLang="zh-TW" sz="2400" b="1" kern="0" dirty="0">
              <a:solidFill>
                <a:srgbClr val="F55E6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28" name="Shape 140"/>
          <p:cNvSpPr/>
          <p:nvPr/>
        </p:nvSpPr>
        <p:spPr>
          <a:xfrm>
            <a:off x="5951639" y="4516319"/>
            <a:ext cx="3333071" cy="615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algn="ctr" defTabSz="914130">
              <a:buClr>
                <a:srgbClr val="000000"/>
              </a:buClr>
              <a:buSzPts val="2400"/>
            </a:pPr>
            <a:r>
              <a:rPr lang="en-US" altLang="zh-TW" sz="2000" strike="sngStrike" kern="0" dirty="0">
                <a:solidFill>
                  <a:srgbClr val="9999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$1988</a:t>
            </a:r>
            <a:r>
              <a:rPr lang="zh-TW" altLang="en-US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 </a:t>
            </a:r>
            <a:r>
              <a:rPr lang="en-US" altLang="zh-TW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     $799</a:t>
            </a:r>
            <a:r>
              <a:rPr lang="zh-TW" altLang="en-US" sz="14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起</a:t>
            </a:r>
            <a:endParaRPr lang="en-US" altLang="zh-TW" sz="4400" b="1" kern="0" dirty="0">
              <a:solidFill>
                <a:srgbClr val="F55E6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000000"/>
              </a:buClr>
              <a:buSzPts val="1400"/>
            </a:pPr>
            <a:endParaRPr lang="en-US" altLang="zh-TW" sz="14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000000"/>
              </a:buClr>
            </a:pPr>
            <a:endParaRPr sz="24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247494" y="1489449"/>
            <a:ext cx="2786220" cy="3106666"/>
            <a:chOff x="6370589" y="1348769"/>
            <a:chExt cx="2786220" cy="3106666"/>
          </a:xfrm>
        </p:grpSpPr>
        <p:grpSp>
          <p:nvGrpSpPr>
            <p:cNvPr id="3" name="群組 2"/>
            <p:cNvGrpSpPr/>
            <p:nvPr/>
          </p:nvGrpSpPr>
          <p:grpSpPr>
            <a:xfrm>
              <a:off x="6370589" y="1348769"/>
              <a:ext cx="2786220" cy="2699807"/>
              <a:chOff x="6370589" y="1348769"/>
              <a:chExt cx="2786220" cy="2699807"/>
            </a:xfrm>
          </p:grpSpPr>
          <p:pic>
            <p:nvPicPr>
              <p:cNvPr id="16" name="Shape 142"/>
              <p:cNvPicPr preferRelativeResize="0"/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70589" y="1348769"/>
                <a:ext cx="2699807" cy="26998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81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31820" y="2465628"/>
                <a:ext cx="924989" cy="905333"/>
              </a:xfrm>
              <a:prstGeom prst="ellipse">
                <a:avLst/>
              </a:prstGeom>
              <a:ln w="12700" cap="rnd">
                <a:solidFill>
                  <a:srgbClr val="C06B7B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32" name="矩形 31"/>
            <p:cNvSpPr/>
            <p:nvPr/>
          </p:nvSpPr>
          <p:spPr>
            <a:xfrm>
              <a:off x="6373449" y="4024548"/>
              <a:ext cx="2714400" cy="43088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 defTabSz="914130">
                <a:buClr>
                  <a:srgbClr val="000000"/>
                </a:buClr>
              </a:pPr>
              <a:r>
                <a:rPr lang="zh-TW" altLang="zh-TW" sz="2200" b="1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工業風鐵藝置物推車</a:t>
              </a:r>
              <a:endParaRPr lang="zh-TW" altLang="en-US" sz="22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217715" y="1489461"/>
            <a:ext cx="2718093" cy="3113967"/>
            <a:chOff x="217715" y="1348769"/>
            <a:chExt cx="2718093" cy="3113966"/>
          </a:xfrm>
        </p:grpSpPr>
        <p:grpSp>
          <p:nvGrpSpPr>
            <p:cNvPr id="5" name="群組 4"/>
            <p:cNvGrpSpPr/>
            <p:nvPr/>
          </p:nvGrpSpPr>
          <p:grpSpPr>
            <a:xfrm>
              <a:off x="217715" y="1348769"/>
              <a:ext cx="2718093" cy="3113966"/>
              <a:chOff x="217715" y="1348769"/>
              <a:chExt cx="2718093" cy="3113966"/>
            </a:xfrm>
          </p:grpSpPr>
          <p:pic>
            <p:nvPicPr>
              <p:cNvPr id="15" name="Shape 129"/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7715" y="1348769"/>
                <a:ext cx="2714172" cy="27108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" name="橢圓 1"/>
              <p:cNvSpPr/>
              <p:nvPr/>
            </p:nvSpPr>
            <p:spPr>
              <a:xfrm>
                <a:off x="2065257" y="1452101"/>
                <a:ext cx="827316" cy="841830"/>
              </a:xfrm>
              <a:prstGeom prst="ellipse">
                <a:avLst/>
              </a:prstGeom>
              <a:solidFill>
                <a:srgbClr val="C06B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30">
                  <a:buClr>
                    <a:srgbClr val="000000"/>
                  </a:buClr>
                </a:pPr>
                <a:endParaRPr kumimoji="1" lang="zh-TW" altLang="en-US" sz="14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217715" y="4031848"/>
                <a:ext cx="2718093" cy="43088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 algn="ctr" defTabSz="914130">
                  <a:buClr>
                    <a:srgbClr val="000000"/>
                  </a:buClr>
                </a:pPr>
                <a:r>
                  <a:rPr lang="zh-TW" altLang="zh-TW" sz="2200" b="1" kern="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  <a:t>掀翻式收納箱95L</a:t>
                </a:r>
                <a:endParaRPr lang="zh-TW" altLang="en-US" sz="2200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endParaRPr>
              </a:p>
            </p:txBody>
          </p:sp>
        </p:grpSp>
        <p:sp>
          <p:nvSpPr>
            <p:cNvPr id="8" name="文字方塊 7"/>
            <p:cNvSpPr txBox="1"/>
            <p:nvPr/>
          </p:nvSpPr>
          <p:spPr>
            <a:xfrm>
              <a:off x="2082012" y="1611406"/>
              <a:ext cx="7938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30">
                <a:buClr>
                  <a:srgbClr val="000000"/>
                </a:buClr>
              </a:pPr>
              <a:r>
                <a:rPr kumimoji="1" lang="zh-TW" altLang="en-US" sz="14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狂銷</a:t>
              </a:r>
            </a:p>
            <a:p>
              <a:pPr algn="ctr" defTabSz="914130">
                <a:buClr>
                  <a:srgbClr val="000000"/>
                </a:buClr>
              </a:pPr>
              <a:r>
                <a:rPr kumimoji="1" lang="en-US" altLang="zh-TW" sz="14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3000</a:t>
              </a:r>
              <a:r>
                <a:rPr kumimoji="1" lang="zh-TW" altLang="en-US" sz="14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個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205914" y="1508623"/>
            <a:ext cx="2761200" cy="3094794"/>
            <a:chOff x="3205914" y="1367942"/>
            <a:chExt cx="2761200" cy="3094793"/>
          </a:xfrm>
        </p:grpSpPr>
        <p:grpSp>
          <p:nvGrpSpPr>
            <p:cNvPr id="6" name="群組 5"/>
            <p:cNvGrpSpPr/>
            <p:nvPr/>
          </p:nvGrpSpPr>
          <p:grpSpPr>
            <a:xfrm>
              <a:off x="3205914" y="1367942"/>
              <a:ext cx="2761200" cy="3094793"/>
              <a:chOff x="3205914" y="1367942"/>
              <a:chExt cx="2761200" cy="3094793"/>
            </a:xfrm>
          </p:grpSpPr>
          <p:pic>
            <p:nvPicPr>
              <p:cNvPr id="14" name="Shape 127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7657" y="1367942"/>
                <a:ext cx="2757714" cy="266826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矩形 30"/>
              <p:cNvSpPr/>
              <p:nvPr/>
            </p:nvSpPr>
            <p:spPr>
              <a:xfrm>
                <a:off x="3205914" y="4031848"/>
                <a:ext cx="2761200" cy="43088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 algn="ctr" defTabSz="914130">
                  <a:buClr>
                    <a:srgbClr val="000000"/>
                  </a:buClr>
                </a:pPr>
                <a:r>
                  <a:rPr lang="zh-TW" altLang="zh-TW" sz="2200" b="1" kern="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Heiti TC Light" charset="-120"/>
                    <a:sym typeface="Arial"/>
                  </a:rPr>
                  <a:t>金屬四層置物架</a:t>
                </a:r>
                <a:endParaRPr lang="zh-TW" altLang="en-US" sz="2200" kern="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endParaRPr>
              </a:p>
            </p:txBody>
          </p:sp>
        </p:grpSp>
        <p:sp>
          <p:nvSpPr>
            <p:cNvPr id="38" name="橢圓 37"/>
            <p:cNvSpPr/>
            <p:nvPr/>
          </p:nvSpPr>
          <p:spPr>
            <a:xfrm>
              <a:off x="5124290" y="1452687"/>
              <a:ext cx="827316" cy="841830"/>
            </a:xfrm>
            <a:prstGeom prst="ellipse">
              <a:avLst/>
            </a:prstGeom>
            <a:solidFill>
              <a:srgbClr val="C06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0">
                <a:buClr>
                  <a:srgbClr val="000000"/>
                </a:buClr>
              </a:pPr>
              <a:endParaRPr kumimoji="1" lang="zh-TW" altLang="en-US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5141047" y="1594407"/>
              <a:ext cx="7938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30">
                <a:buClr>
                  <a:srgbClr val="000000"/>
                </a:buClr>
              </a:pPr>
              <a:r>
                <a:rPr kumimoji="1" lang="zh-TW" altLang="en-US" sz="14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瘋搶</a:t>
              </a:r>
            </a:p>
            <a:p>
              <a:pPr algn="ctr" defTabSz="914130">
                <a:buClr>
                  <a:srgbClr val="000000"/>
                </a:buClr>
              </a:pPr>
              <a:r>
                <a:rPr kumimoji="1" lang="en-US" altLang="zh-TW" sz="14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1019</a:t>
              </a:r>
              <a:r>
                <a:rPr kumimoji="1" lang="zh-TW" altLang="en-US" sz="14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個</a:t>
              </a:r>
            </a:p>
          </p:txBody>
        </p:sp>
      </p:grpSp>
      <p:sp>
        <p:nvSpPr>
          <p:cNvPr id="41" name="矩形 40"/>
          <p:cNvSpPr/>
          <p:nvPr/>
        </p:nvSpPr>
        <p:spPr>
          <a:xfrm>
            <a:off x="8125898" y="2500186"/>
            <a:ext cx="915321" cy="212244"/>
          </a:xfrm>
          <a:prstGeom prst="rect">
            <a:avLst/>
          </a:prstGeom>
          <a:solidFill>
            <a:srgbClr val="C06B7B"/>
          </a:solidFill>
          <a:ln>
            <a:solidFill>
              <a:srgbClr val="C06B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30">
              <a:buClr>
                <a:srgbClr val="000000"/>
              </a:buClr>
            </a:pPr>
            <a:r>
              <a:rPr kumimoji="1" lang="zh-TW" altLang="en-US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獨家贈品</a:t>
            </a:r>
          </a:p>
        </p:txBody>
      </p:sp>
      <p:sp>
        <p:nvSpPr>
          <p:cNvPr id="42" name="橢圓 41"/>
          <p:cNvSpPr/>
          <p:nvPr/>
        </p:nvSpPr>
        <p:spPr>
          <a:xfrm>
            <a:off x="8125874" y="1588166"/>
            <a:ext cx="827316" cy="841830"/>
          </a:xfrm>
          <a:prstGeom prst="ellipse">
            <a:avLst/>
          </a:prstGeom>
          <a:solidFill>
            <a:srgbClr val="C0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30">
              <a:buClr>
                <a:srgbClr val="000000"/>
              </a:buClr>
            </a:pPr>
            <a:endParaRPr kumimoji="1" lang="zh-TW" altLang="en-US" sz="14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8206787" y="1729888"/>
            <a:ext cx="665519" cy="530891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pPr algn="ctr" defTabSz="914130">
              <a:buClr>
                <a:srgbClr val="000000"/>
              </a:buClr>
            </a:pPr>
            <a:r>
              <a:rPr kumimoji="1" lang="zh-TW" altLang="en-US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春季</a:t>
            </a:r>
            <a:r>
              <a:rPr kumimoji="1" lang="en-US" altLang="zh-TW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/>
            </a:r>
            <a:br>
              <a:rPr kumimoji="1" lang="en-US" altLang="zh-TW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</a:br>
            <a:r>
              <a:rPr kumimoji="1" lang="en-US" altLang="zh-TW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TOP1</a:t>
            </a:r>
            <a:endParaRPr kumimoji="1" lang="zh-TW" altLang="en-US" sz="14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pic>
        <p:nvPicPr>
          <p:cNvPr id="44" name="Shape 59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46"/>
          <a:stretch/>
        </p:blipFill>
        <p:spPr>
          <a:xfrm>
            <a:off x="3" y="-211170"/>
            <a:ext cx="1726433" cy="633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群組 11"/>
          <p:cNvGrpSpPr/>
          <p:nvPr/>
        </p:nvGrpSpPr>
        <p:grpSpPr>
          <a:xfrm>
            <a:off x="-123091" y="1061852"/>
            <a:ext cx="9407769" cy="523220"/>
            <a:chOff x="-123092" y="1061853"/>
            <a:chExt cx="9407769" cy="523220"/>
          </a:xfrm>
        </p:grpSpPr>
        <p:sp>
          <p:nvSpPr>
            <p:cNvPr id="11" name="矩形 10"/>
            <p:cNvSpPr/>
            <p:nvPr/>
          </p:nvSpPr>
          <p:spPr>
            <a:xfrm>
              <a:off x="-123092" y="1061853"/>
              <a:ext cx="9407769" cy="52322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defTabSz="914130">
                <a:buClr>
                  <a:srgbClr val="000000"/>
                </a:buClr>
              </a:pPr>
              <a:r>
                <a:rPr lang="zh-TW" altLang="en-US" sz="28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             </a:t>
              </a:r>
              <a:r>
                <a:rPr lang="en-US" altLang="zh-TW" sz="28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04/29-05/07</a:t>
              </a:r>
              <a:r>
                <a:rPr lang="zh-TW" altLang="en-US" sz="2800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只有一週！</a:t>
              </a:r>
              <a:endParaRPr lang="zh-TW" altLang="en-US" sz="28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pic>
          <p:nvPicPr>
            <p:cNvPr id="47" name="Shape 108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0041" y="1076856"/>
              <a:ext cx="914218" cy="490058"/>
            </a:xfrm>
            <a:prstGeom prst="rect">
              <a:avLst/>
            </a:prstGeom>
            <a:noFill/>
            <a:ln w="76200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8" name="矩形 47"/>
            <p:cNvSpPr/>
            <p:nvPr/>
          </p:nvSpPr>
          <p:spPr>
            <a:xfrm>
              <a:off x="6309701" y="1076856"/>
              <a:ext cx="1647146" cy="490059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0">
                <a:buClr>
                  <a:srgbClr val="000000"/>
                </a:buClr>
              </a:pPr>
              <a:endParaRPr kumimoji="1" lang="zh-TW" altLang="en-US" sz="1400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9905" y="1168843"/>
              <a:ext cx="304492" cy="329917"/>
            </a:xfrm>
            <a:prstGeom prst="rect">
              <a:avLst/>
            </a:prstGeom>
          </p:spPr>
        </p:pic>
      </p:grpSp>
      <p:sp>
        <p:nvSpPr>
          <p:cNvPr id="27" name="Shape 126"/>
          <p:cNvSpPr txBox="1"/>
          <p:nvPr/>
        </p:nvSpPr>
        <p:spPr>
          <a:xfrm>
            <a:off x="2910157" y="4473479"/>
            <a:ext cx="3332382" cy="652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 defTabSz="914130">
              <a:buClr>
                <a:srgbClr val="000000"/>
              </a:buClr>
            </a:pPr>
            <a:r>
              <a:rPr lang="en-US" altLang="zh-TW" sz="2000" strike="sngStrike" kern="0" dirty="0">
                <a:solidFill>
                  <a:srgbClr val="9999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$1280</a:t>
            </a:r>
            <a:r>
              <a:rPr lang="zh-TW" altLang="en-US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 </a:t>
            </a:r>
            <a:r>
              <a:rPr lang="en-US" altLang="zh-TW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      $619</a:t>
            </a:r>
            <a:r>
              <a:rPr lang="zh-TW" altLang="en-US" sz="14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起</a:t>
            </a:r>
            <a:endParaRPr sz="4400" b="1" kern="0" dirty="0">
              <a:solidFill>
                <a:srgbClr val="F55E6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000000"/>
              </a:buClr>
              <a:buSzPts val="1400"/>
            </a:pPr>
            <a:endParaRPr sz="14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hape 5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flipV="1">
            <a:off x="-123091" y="-217469"/>
            <a:ext cx="9407769" cy="137057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5" y="404707"/>
            <a:ext cx="9143875" cy="74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algn="ctr" defTabSz="914130">
              <a:buClr>
                <a:srgbClr val="000000"/>
              </a:buClr>
              <a:buSzPts val="4000"/>
            </a:pPr>
            <a:r>
              <a:rPr lang="zh-TW" altLang="en-US" sz="3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好禮二：會員獨家折扣  天天都划算</a:t>
            </a:r>
            <a:endParaRPr sz="34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7073575" y="0"/>
            <a:ext cx="207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algn="r" defTabSz="914130">
              <a:buClr>
                <a:srgbClr val="000000"/>
              </a:buClr>
            </a:pPr>
            <a:r>
              <a:rPr lang="zh-TW" altLang="en-US" sz="20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現金回饋 </a:t>
            </a:r>
            <a:r>
              <a:rPr lang="en-US" altLang="zh-TW" sz="20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2 %</a:t>
            </a:r>
            <a:endParaRPr sz="20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8191749" y="1692205"/>
            <a:ext cx="695575" cy="530891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pPr algn="ctr" defTabSz="914130">
              <a:buClr>
                <a:srgbClr val="000000"/>
              </a:buClr>
            </a:pPr>
            <a:r>
              <a:rPr kumimoji="1" lang="zh-TW" altLang="en-US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售出</a:t>
            </a:r>
          </a:p>
          <a:p>
            <a:pPr algn="ctr" defTabSz="914130">
              <a:buClr>
                <a:srgbClr val="000000"/>
              </a:buClr>
            </a:pPr>
            <a:r>
              <a:rPr kumimoji="1" lang="en-US" altLang="zh-TW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994</a:t>
            </a:r>
            <a:r>
              <a:rPr kumimoji="1" lang="zh-TW" altLang="en-US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個</a:t>
            </a:r>
          </a:p>
        </p:txBody>
      </p:sp>
      <p:pic>
        <p:nvPicPr>
          <p:cNvPr id="44" name="Shape 5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46"/>
          <a:stretch/>
        </p:blipFill>
        <p:spPr>
          <a:xfrm>
            <a:off x="3" y="-211170"/>
            <a:ext cx="1726433" cy="63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15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25" y="1193774"/>
            <a:ext cx="3788475" cy="378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150"/>
          <p:cNvSpPr txBox="1"/>
          <p:nvPr/>
        </p:nvSpPr>
        <p:spPr>
          <a:xfrm>
            <a:off x="3377283" y="1558978"/>
            <a:ext cx="5628696" cy="32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 defTabSz="914130">
              <a:buClr>
                <a:srgbClr val="F55E61"/>
              </a:buClr>
              <a:buSzPts val="3200"/>
            </a:pPr>
            <a:r>
              <a:rPr lang="zh-TW" altLang="en-US" sz="4000" b="1" kern="0" dirty="0">
                <a:solidFill>
                  <a:srgbClr val="F862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即日起至</a:t>
            </a:r>
            <a:r>
              <a:rPr lang="en-US" altLang="zh-TW" sz="4000" b="1" kern="0" dirty="0">
                <a:solidFill>
                  <a:srgbClr val="F862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5/31</a:t>
            </a:r>
            <a:r>
              <a:rPr lang="zh-TW" altLang="en-US" sz="4000" b="1" kern="0" dirty="0">
                <a:solidFill>
                  <a:srgbClr val="F862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結帳輸入</a:t>
            </a:r>
            <a:endParaRPr sz="4000" b="1" kern="0" dirty="0">
              <a:solidFill>
                <a:srgbClr val="F8625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F55E61"/>
              </a:buClr>
              <a:buSzPts val="3200"/>
            </a:pPr>
            <a:endParaRPr sz="1000" b="1" kern="0" dirty="0">
              <a:solidFill>
                <a:srgbClr val="F8625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F55E61"/>
              </a:buClr>
              <a:buSzPts val="3200"/>
            </a:pPr>
            <a:r>
              <a:rPr lang="en-US" altLang="zh-TW" sz="6000" b="1" kern="0" dirty="0">
                <a:solidFill>
                  <a:srgbClr val="F862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[</a:t>
            </a:r>
            <a:r>
              <a:rPr lang="en-US" altLang="zh-TW" sz="7200" b="1" kern="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shop</a:t>
            </a:r>
            <a:r>
              <a:rPr lang="en-US" altLang="zh-TW" sz="8800" b="1" kern="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92</a:t>
            </a:r>
            <a:r>
              <a:rPr lang="en-US" altLang="zh-TW" sz="6000" b="1" kern="0" dirty="0">
                <a:solidFill>
                  <a:srgbClr val="F862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]</a:t>
            </a:r>
            <a:endParaRPr sz="9600" b="1" kern="0" dirty="0">
              <a:solidFill>
                <a:srgbClr val="F8625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F55E61"/>
              </a:buClr>
              <a:buSzPts val="3200"/>
            </a:pPr>
            <a:endParaRPr sz="2800" b="1" kern="0" dirty="0">
              <a:solidFill>
                <a:srgbClr val="F8625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F55E61"/>
              </a:buClr>
              <a:buSzPts val="3200"/>
            </a:pPr>
            <a:r>
              <a:rPr lang="zh-TW" altLang="en-US" sz="4400" b="1" kern="0" dirty="0">
                <a:solidFill>
                  <a:srgbClr val="F862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再打</a:t>
            </a:r>
            <a:r>
              <a:rPr lang="en-US" altLang="zh-TW" sz="4400" b="1" kern="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92</a:t>
            </a:r>
            <a:r>
              <a:rPr lang="zh-TW" altLang="en-US" sz="4400" b="1" kern="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折 </a:t>
            </a:r>
            <a:r>
              <a:rPr lang="en-US" altLang="zh-TW" sz="4400" b="1" kern="0" dirty="0">
                <a:solidFill>
                  <a:srgbClr val="F862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!</a:t>
            </a:r>
            <a:endParaRPr sz="4400" b="1" kern="0" dirty="0">
              <a:solidFill>
                <a:srgbClr val="F8625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98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hape 5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flipV="1">
            <a:off x="-123091" y="-217469"/>
            <a:ext cx="9407769" cy="137057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5" y="404707"/>
            <a:ext cx="9143875" cy="74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algn="ctr" defTabSz="914130">
              <a:buClr>
                <a:srgbClr val="000000"/>
              </a:buClr>
              <a:buSzPts val="4000"/>
            </a:pPr>
            <a:r>
              <a:rPr lang="zh-TW" altLang="en-US" sz="3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好禮三：會員專屬活動  抽現金大獎</a:t>
            </a:r>
            <a:endParaRPr sz="34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7073575" y="0"/>
            <a:ext cx="207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algn="r" defTabSz="914130">
              <a:buClr>
                <a:srgbClr val="000000"/>
              </a:buClr>
            </a:pPr>
            <a:r>
              <a:rPr lang="zh-TW" altLang="en-US" sz="20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現金回饋 </a:t>
            </a:r>
            <a:r>
              <a:rPr lang="en-US" altLang="zh-TW" sz="20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2 %</a:t>
            </a:r>
            <a:endParaRPr sz="20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8191749" y="1692205"/>
            <a:ext cx="695575" cy="530891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pPr algn="ctr" defTabSz="914130">
              <a:buClr>
                <a:srgbClr val="000000"/>
              </a:buClr>
            </a:pPr>
            <a:r>
              <a:rPr kumimoji="1" lang="zh-TW" altLang="en-US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售出</a:t>
            </a:r>
          </a:p>
          <a:p>
            <a:pPr algn="ctr" defTabSz="914130">
              <a:buClr>
                <a:srgbClr val="000000"/>
              </a:buClr>
            </a:pPr>
            <a:r>
              <a:rPr kumimoji="1" lang="en-US" altLang="zh-TW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994</a:t>
            </a:r>
            <a:r>
              <a:rPr kumimoji="1" lang="zh-TW" altLang="en-US" sz="1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個</a:t>
            </a:r>
          </a:p>
        </p:txBody>
      </p:sp>
      <p:pic>
        <p:nvPicPr>
          <p:cNvPr id="44" name="Shape 5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46"/>
          <a:stretch/>
        </p:blipFill>
        <p:spPr>
          <a:xfrm>
            <a:off x="3" y="-211170"/>
            <a:ext cx="1726433" cy="6332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59"/>
          <p:cNvSpPr txBox="1"/>
          <p:nvPr/>
        </p:nvSpPr>
        <p:spPr>
          <a:xfrm>
            <a:off x="3623108" y="1889186"/>
            <a:ext cx="5520905" cy="279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 defTabSz="914130">
              <a:buClr>
                <a:srgbClr val="F55E61"/>
              </a:buClr>
              <a:buSzPts val="3200"/>
            </a:pPr>
            <a:r>
              <a:rPr lang="zh-TW" altLang="en-US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即日起至</a:t>
            </a:r>
            <a:r>
              <a:rPr lang="en-US" altLang="zh-TW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5/31</a:t>
            </a:r>
            <a:endParaRPr sz="3600" b="1" kern="0" dirty="0">
              <a:solidFill>
                <a:srgbClr val="F55E6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F55E61"/>
              </a:buClr>
              <a:buSzPts val="3200"/>
            </a:pPr>
            <a:r>
              <a:rPr lang="zh-TW" altLang="en-US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下單不限金額</a:t>
            </a:r>
            <a:endParaRPr sz="14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F55E61"/>
              </a:buClr>
              <a:buSzPts val="3200"/>
            </a:pPr>
            <a:r>
              <a:rPr lang="zh-TW" altLang="en-US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抽</a:t>
            </a:r>
            <a:r>
              <a:rPr lang="en-US" altLang="zh-TW" sz="7200" b="1" kern="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10</a:t>
            </a:r>
            <a:r>
              <a:rPr lang="zh-TW" altLang="en-US" sz="7200" b="1" kern="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萬元</a:t>
            </a:r>
            <a:r>
              <a:rPr lang="zh-TW" altLang="en-US" sz="3600" b="1" kern="0" dirty="0">
                <a:solidFill>
                  <a:srgbClr val="F55E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現金！</a:t>
            </a:r>
            <a:endParaRPr sz="14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pic>
        <p:nvPicPr>
          <p:cNvPr id="10" name="Shape 16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425" y="1347376"/>
            <a:ext cx="3440900" cy="33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61"/>
          <p:cNvSpPr txBox="1"/>
          <p:nvPr/>
        </p:nvSpPr>
        <p:spPr>
          <a:xfrm>
            <a:off x="-756592" y="4548087"/>
            <a:ext cx="11916816" cy="5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 defTabSz="914130">
              <a:buClr>
                <a:srgbClr val="000000"/>
              </a:buClr>
            </a:pPr>
            <a:r>
              <a:rPr lang="zh-TW" altLang="en-US" sz="16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總計</a:t>
            </a:r>
            <a:r>
              <a:rPr lang="en-US" altLang="zh-TW" sz="16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1</a:t>
            </a:r>
            <a:r>
              <a:rPr lang="zh-TW" altLang="en-US" sz="16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名，每買一筆訂單即可累積一次抽獎機會，將於</a:t>
            </a:r>
            <a:r>
              <a:rPr lang="en-US" altLang="zh-TW" sz="16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6/20(</a:t>
            </a:r>
            <a:r>
              <a:rPr lang="zh-TW" altLang="en-US" sz="16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三</a:t>
            </a:r>
            <a:r>
              <a:rPr lang="en-US" altLang="zh-TW" sz="16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)</a:t>
            </a:r>
            <a:r>
              <a:rPr lang="zh-TW" altLang="en-US" sz="16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開獎。</a:t>
            </a:r>
            <a:endParaRPr lang="en-US" altLang="zh-TW" sz="16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914130">
              <a:buClr>
                <a:srgbClr val="000000"/>
              </a:buClr>
            </a:pPr>
            <a:r>
              <a:rPr lang="zh-TW" altLang="en-US" sz="16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取消訂單或退貨即失去</a:t>
            </a:r>
            <a:r>
              <a:rPr lang="zh-TW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抽或中</a:t>
            </a:r>
            <a:r>
              <a:rPr lang="zh-TW" altLang="en-US" sz="16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獎機會。</a:t>
            </a:r>
            <a:endParaRPr sz="16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defTabSz="914130">
              <a:buClr>
                <a:srgbClr val="000000"/>
              </a:buClr>
            </a:pPr>
            <a:endParaRPr sz="14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3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422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306291" y="1446048"/>
            <a:ext cx="6455430" cy="2423147"/>
            <a:chOff x="-696684" y="2316911"/>
            <a:chExt cx="6455430" cy="2423147"/>
          </a:xfrm>
        </p:grpSpPr>
        <p:pic>
          <p:nvPicPr>
            <p:cNvPr id="10" name="Shape 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52799" y="2316911"/>
              <a:ext cx="2405947" cy="2405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696684" y="2334111"/>
              <a:ext cx="2405947" cy="2405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Shape 60"/>
          <p:cNvSpPr txBox="1"/>
          <p:nvPr/>
        </p:nvSpPr>
        <p:spPr>
          <a:xfrm>
            <a:off x="1676419" y="1349820"/>
            <a:ext cx="5725885" cy="250217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914130">
              <a:buClr>
                <a:srgbClr val="000000"/>
              </a:buClr>
            </a:pPr>
            <a:endParaRPr lang="zh-TW" altLang="en-US" sz="2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pic>
        <p:nvPicPr>
          <p:cNvPr id="15" name="Shape 10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6828" y="1876403"/>
            <a:ext cx="2358125" cy="1264049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矩形 3"/>
          <p:cNvSpPr/>
          <p:nvPr/>
        </p:nvSpPr>
        <p:spPr>
          <a:xfrm>
            <a:off x="4154940" y="2057401"/>
            <a:ext cx="3064636" cy="95794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30">
              <a:buClr>
                <a:srgbClr val="000000"/>
              </a:buClr>
            </a:pPr>
            <a:endParaRPr kumimoji="1" lang="zh-TW" altLang="en-US" sz="1400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75366" y="2209150"/>
            <a:ext cx="2031281" cy="646309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pPr defTabSz="914130">
              <a:buClr>
                <a:srgbClr val="000000"/>
              </a:buClr>
            </a:pPr>
            <a:r>
              <a:rPr kumimoji="1" lang="zh-TW" altLang="en-US" sz="3600" kern="0" dirty="0">
                <a:solidFill>
                  <a:srgbClr val="273C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松果購物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863" y="2264835"/>
            <a:ext cx="566529" cy="61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手繪多邊形 1"/>
          <p:cNvSpPr/>
          <p:nvPr/>
        </p:nvSpPr>
        <p:spPr>
          <a:xfrm>
            <a:off x="2" y="-14287"/>
            <a:ext cx="7181850" cy="5153025"/>
          </a:xfrm>
          <a:custGeom>
            <a:avLst/>
            <a:gdLst>
              <a:gd name="connsiteX0" fmla="*/ 0 w 5381625"/>
              <a:gd name="connsiteY0" fmla="*/ 0 h 5153025"/>
              <a:gd name="connsiteX1" fmla="*/ 5381625 w 5381625"/>
              <a:gd name="connsiteY1" fmla="*/ 0 h 5153025"/>
              <a:gd name="connsiteX2" fmla="*/ 2228850 w 5381625"/>
              <a:gd name="connsiteY2" fmla="*/ 5153025 h 5153025"/>
              <a:gd name="connsiteX3" fmla="*/ 9525 w 5381625"/>
              <a:gd name="connsiteY3" fmla="*/ 5153025 h 5153025"/>
              <a:gd name="connsiteX4" fmla="*/ 0 w 5381625"/>
              <a:gd name="connsiteY4" fmla="*/ 0 h 515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5" h="5153025">
                <a:moveTo>
                  <a:pt x="0" y="0"/>
                </a:moveTo>
                <a:lnTo>
                  <a:pt x="5381625" y="0"/>
                </a:lnTo>
                <a:lnTo>
                  <a:pt x="2228850" y="5153025"/>
                </a:lnTo>
                <a:lnTo>
                  <a:pt x="9525" y="5153025"/>
                </a:lnTo>
                <a:lnTo>
                  <a:pt x="0" y="0"/>
                </a:lnTo>
                <a:close/>
              </a:path>
            </a:pathLst>
          </a:custGeom>
          <a:solidFill>
            <a:srgbClr val="F63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手繪多邊形 11"/>
          <p:cNvSpPr/>
          <p:nvPr/>
        </p:nvSpPr>
        <p:spPr>
          <a:xfrm flipH="1" flipV="1">
            <a:off x="3803508" y="-19049"/>
            <a:ext cx="5340492" cy="5172074"/>
          </a:xfrm>
          <a:custGeom>
            <a:avLst/>
            <a:gdLst>
              <a:gd name="connsiteX0" fmla="*/ 0 w 5381625"/>
              <a:gd name="connsiteY0" fmla="*/ 0 h 5153025"/>
              <a:gd name="connsiteX1" fmla="*/ 5381625 w 5381625"/>
              <a:gd name="connsiteY1" fmla="*/ 0 h 5153025"/>
              <a:gd name="connsiteX2" fmla="*/ 2228850 w 5381625"/>
              <a:gd name="connsiteY2" fmla="*/ 5153025 h 5153025"/>
              <a:gd name="connsiteX3" fmla="*/ 9525 w 5381625"/>
              <a:gd name="connsiteY3" fmla="*/ 5153025 h 5153025"/>
              <a:gd name="connsiteX4" fmla="*/ 0 w 5381625"/>
              <a:gd name="connsiteY4" fmla="*/ 0 h 5153025"/>
              <a:gd name="connsiteX0" fmla="*/ 0 w 7486746"/>
              <a:gd name="connsiteY0" fmla="*/ 0 h 5153025"/>
              <a:gd name="connsiteX1" fmla="*/ 5381625 w 7486746"/>
              <a:gd name="connsiteY1" fmla="*/ 0 h 5153025"/>
              <a:gd name="connsiteX2" fmla="*/ 7486746 w 7486746"/>
              <a:gd name="connsiteY2" fmla="*/ 5143518 h 5153025"/>
              <a:gd name="connsiteX3" fmla="*/ 9525 w 7486746"/>
              <a:gd name="connsiteY3" fmla="*/ 5153025 h 5153025"/>
              <a:gd name="connsiteX4" fmla="*/ 0 w 7486746"/>
              <a:gd name="connsiteY4" fmla="*/ 0 h 5153025"/>
              <a:gd name="connsiteX0" fmla="*/ 0 w 7486746"/>
              <a:gd name="connsiteY0" fmla="*/ 0 h 5153025"/>
              <a:gd name="connsiteX1" fmla="*/ 4641625 w 7486746"/>
              <a:gd name="connsiteY1" fmla="*/ 9507 h 5153025"/>
              <a:gd name="connsiteX2" fmla="*/ 7486746 w 7486746"/>
              <a:gd name="connsiteY2" fmla="*/ 5143518 h 5153025"/>
              <a:gd name="connsiteX3" fmla="*/ 9525 w 7486746"/>
              <a:gd name="connsiteY3" fmla="*/ 5153025 h 5153025"/>
              <a:gd name="connsiteX4" fmla="*/ 0 w 7486746"/>
              <a:gd name="connsiteY4" fmla="*/ 0 h 5153025"/>
              <a:gd name="connsiteX0" fmla="*/ 0 w 7486746"/>
              <a:gd name="connsiteY0" fmla="*/ 0 h 5153025"/>
              <a:gd name="connsiteX1" fmla="*/ 5446537 w 7486746"/>
              <a:gd name="connsiteY1" fmla="*/ 57045 h 5153025"/>
              <a:gd name="connsiteX2" fmla="*/ 7486746 w 7486746"/>
              <a:gd name="connsiteY2" fmla="*/ 5143518 h 5153025"/>
              <a:gd name="connsiteX3" fmla="*/ 9525 w 7486746"/>
              <a:gd name="connsiteY3" fmla="*/ 5153025 h 5153025"/>
              <a:gd name="connsiteX4" fmla="*/ 0 w 7486746"/>
              <a:gd name="connsiteY4" fmla="*/ 0 h 5153025"/>
              <a:gd name="connsiteX0" fmla="*/ 0 w 7486746"/>
              <a:gd name="connsiteY0" fmla="*/ 9507 h 5162532"/>
              <a:gd name="connsiteX1" fmla="*/ 5407590 w 7486746"/>
              <a:gd name="connsiteY1" fmla="*/ 0 h 5162532"/>
              <a:gd name="connsiteX2" fmla="*/ 7486746 w 7486746"/>
              <a:gd name="connsiteY2" fmla="*/ 5153025 h 5162532"/>
              <a:gd name="connsiteX3" fmla="*/ 9525 w 7486746"/>
              <a:gd name="connsiteY3" fmla="*/ 5162532 h 5162532"/>
              <a:gd name="connsiteX4" fmla="*/ 0 w 7486746"/>
              <a:gd name="connsiteY4" fmla="*/ 9507 h 5162532"/>
              <a:gd name="connsiteX0" fmla="*/ 0 w 7486746"/>
              <a:gd name="connsiteY0" fmla="*/ 9507 h 5162532"/>
              <a:gd name="connsiteX1" fmla="*/ 4875309 w 7486746"/>
              <a:gd name="connsiteY1" fmla="*/ 0 h 5162532"/>
              <a:gd name="connsiteX2" fmla="*/ 7486746 w 7486746"/>
              <a:gd name="connsiteY2" fmla="*/ 5153025 h 5162532"/>
              <a:gd name="connsiteX3" fmla="*/ 9525 w 7486746"/>
              <a:gd name="connsiteY3" fmla="*/ 5162532 h 5162532"/>
              <a:gd name="connsiteX4" fmla="*/ 0 w 7486746"/>
              <a:gd name="connsiteY4" fmla="*/ 9507 h 5162532"/>
              <a:gd name="connsiteX0" fmla="*/ 0 w 7279027"/>
              <a:gd name="connsiteY0" fmla="*/ 9507 h 5162533"/>
              <a:gd name="connsiteX1" fmla="*/ 4875309 w 7279027"/>
              <a:gd name="connsiteY1" fmla="*/ 0 h 5162533"/>
              <a:gd name="connsiteX2" fmla="*/ 7279027 w 7279027"/>
              <a:gd name="connsiteY2" fmla="*/ 5162533 h 5162533"/>
              <a:gd name="connsiteX3" fmla="*/ 9525 w 7279027"/>
              <a:gd name="connsiteY3" fmla="*/ 5162532 h 5162533"/>
              <a:gd name="connsiteX4" fmla="*/ 0 w 7279027"/>
              <a:gd name="connsiteY4" fmla="*/ 9507 h 516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027" h="5162533">
                <a:moveTo>
                  <a:pt x="0" y="9507"/>
                </a:moveTo>
                <a:lnTo>
                  <a:pt x="4875309" y="0"/>
                </a:lnTo>
                <a:lnTo>
                  <a:pt x="7279027" y="5162533"/>
                </a:lnTo>
                <a:lnTo>
                  <a:pt x="9525" y="5162532"/>
                </a:lnTo>
                <a:lnTo>
                  <a:pt x="0" y="9507"/>
                </a:lnTo>
                <a:close/>
              </a:path>
            </a:pathLst>
          </a:custGeom>
          <a:solidFill>
            <a:srgbClr val="06A1C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174417" y="965956"/>
            <a:ext cx="697435" cy="707807"/>
          </a:xfrm>
          <a:prstGeom prst="rect">
            <a:avLst/>
          </a:prstGeom>
          <a:noFill/>
        </p:spPr>
        <p:txBody>
          <a:bodyPr wrap="none" lIns="91343" tIns="45680" rIns="91343" bIns="45680" rtlCol="0">
            <a:spAutoFit/>
          </a:bodyPr>
          <a:lstStyle/>
          <a:p>
            <a:pPr defTabSz="913412"/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Ｘ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122291" y="2274684"/>
            <a:ext cx="4801123" cy="830918"/>
          </a:xfrm>
          <a:prstGeom prst="rect">
            <a:avLst/>
          </a:prstGeom>
          <a:noFill/>
        </p:spPr>
        <p:txBody>
          <a:bodyPr wrap="none" lIns="91343" tIns="45680" rIns="91343" bIns="45680" rtlCol="0">
            <a:spAutoFit/>
          </a:bodyPr>
          <a:lstStyle/>
          <a:p>
            <a:pPr defTabSz="913412"/>
            <a:r>
              <a:rPr lang="zh-TW" altLang="en-US" sz="4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精彩購物  超展開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20" y="906161"/>
            <a:ext cx="2627604" cy="97544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677" y="772773"/>
            <a:ext cx="2456156" cy="1222739"/>
          </a:xfrm>
          <a:prstGeom prst="rect">
            <a:avLst/>
          </a:prstGeom>
        </p:spPr>
      </p:pic>
      <p:sp>
        <p:nvSpPr>
          <p:cNvPr id="14" name="手繪多邊形 13"/>
          <p:cNvSpPr/>
          <p:nvPr/>
        </p:nvSpPr>
        <p:spPr>
          <a:xfrm>
            <a:off x="2967943" y="2903650"/>
            <a:ext cx="2613708" cy="2261282"/>
          </a:xfrm>
          <a:custGeom>
            <a:avLst/>
            <a:gdLst>
              <a:gd name="connsiteX0" fmla="*/ 1800225 w 2600325"/>
              <a:gd name="connsiteY0" fmla="*/ 0 h 2247900"/>
              <a:gd name="connsiteX1" fmla="*/ 2600325 w 2600325"/>
              <a:gd name="connsiteY1" fmla="*/ 2247900 h 2247900"/>
              <a:gd name="connsiteX2" fmla="*/ 0 w 2600325"/>
              <a:gd name="connsiteY2" fmla="*/ 2238375 h 2247900"/>
              <a:gd name="connsiteX3" fmla="*/ 1800225 w 2600325"/>
              <a:gd name="connsiteY3" fmla="*/ 0 h 2247900"/>
              <a:gd name="connsiteX0" fmla="*/ 1818067 w 2600325"/>
              <a:gd name="connsiteY0" fmla="*/ 0 h 2261281"/>
              <a:gd name="connsiteX1" fmla="*/ 2600325 w 2600325"/>
              <a:gd name="connsiteY1" fmla="*/ 2261281 h 2261281"/>
              <a:gd name="connsiteX2" fmla="*/ 0 w 2600325"/>
              <a:gd name="connsiteY2" fmla="*/ 2251756 h 2261281"/>
              <a:gd name="connsiteX3" fmla="*/ 1818067 w 2600325"/>
              <a:gd name="connsiteY3" fmla="*/ 0 h 2261281"/>
              <a:gd name="connsiteX0" fmla="*/ 1831449 w 2613707"/>
              <a:gd name="connsiteY0" fmla="*/ 0 h 2261281"/>
              <a:gd name="connsiteX1" fmla="*/ 2613707 w 2613707"/>
              <a:gd name="connsiteY1" fmla="*/ 2261281 h 2261281"/>
              <a:gd name="connsiteX2" fmla="*/ 0 w 2613707"/>
              <a:gd name="connsiteY2" fmla="*/ 2256217 h 2261281"/>
              <a:gd name="connsiteX3" fmla="*/ 1831449 w 2613707"/>
              <a:gd name="connsiteY3" fmla="*/ 0 h 2261281"/>
              <a:gd name="connsiteX0" fmla="*/ 1693174 w 2475432"/>
              <a:gd name="connsiteY0" fmla="*/ 0 h 2261281"/>
              <a:gd name="connsiteX1" fmla="*/ 2475432 w 2475432"/>
              <a:gd name="connsiteY1" fmla="*/ 2261281 h 2261281"/>
              <a:gd name="connsiteX2" fmla="*/ 0 w 2475432"/>
              <a:gd name="connsiteY2" fmla="*/ 2247296 h 2261281"/>
              <a:gd name="connsiteX3" fmla="*/ 1693174 w 2475432"/>
              <a:gd name="connsiteY3" fmla="*/ 0 h 2261281"/>
              <a:gd name="connsiteX0" fmla="*/ 1831450 w 2613708"/>
              <a:gd name="connsiteY0" fmla="*/ 0 h 2261281"/>
              <a:gd name="connsiteX1" fmla="*/ 2613708 w 2613708"/>
              <a:gd name="connsiteY1" fmla="*/ 2261281 h 2261281"/>
              <a:gd name="connsiteX2" fmla="*/ 0 w 2613708"/>
              <a:gd name="connsiteY2" fmla="*/ 2242836 h 2261281"/>
              <a:gd name="connsiteX3" fmla="*/ 1831450 w 2613708"/>
              <a:gd name="connsiteY3" fmla="*/ 0 h 226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3708" h="2261281">
                <a:moveTo>
                  <a:pt x="1831450" y="0"/>
                </a:moveTo>
                <a:lnTo>
                  <a:pt x="2613708" y="2261281"/>
                </a:lnTo>
                <a:lnTo>
                  <a:pt x="0" y="2242836"/>
                </a:lnTo>
                <a:lnTo>
                  <a:pt x="1831450" y="0"/>
                </a:lnTo>
                <a:close/>
              </a:path>
            </a:pathLst>
          </a:custGeom>
          <a:solidFill>
            <a:srgbClr val="1FA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srgbClr val="1FABCA"/>
              </a:solidFill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2967943" y="2901268"/>
            <a:ext cx="2613708" cy="2261282"/>
          </a:xfrm>
          <a:custGeom>
            <a:avLst/>
            <a:gdLst>
              <a:gd name="connsiteX0" fmla="*/ 1800225 w 2600325"/>
              <a:gd name="connsiteY0" fmla="*/ 0 h 2247900"/>
              <a:gd name="connsiteX1" fmla="*/ 2600325 w 2600325"/>
              <a:gd name="connsiteY1" fmla="*/ 2247900 h 2247900"/>
              <a:gd name="connsiteX2" fmla="*/ 0 w 2600325"/>
              <a:gd name="connsiteY2" fmla="*/ 2238375 h 2247900"/>
              <a:gd name="connsiteX3" fmla="*/ 1800225 w 2600325"/>
              <a:gd name="connsiteY3" fmla="*/ 0 h 2247900"/>
              <a:gd name="connsiteX0" fmla="*/ 1818067 w 2600325"/>
              <a:gd name="connsiteY0" fmla="*/ 0 h 2261281"/>
              <a:gd name="connsiteX1" fmla="*/ 2600325 w 2600325"/>
              <a:gd name="connsiteY1" fmla="*/ 2261281 h 2261281"/>
              <a:gd name="connsiteX2" fmla="*/ 0 w 2600325"/>
              <a:gd name="connsiteY2" fmla="*/ 2251756 h 2261281"/>
              <a:gd name="connsiteX3" fmla="*/ 1818067 w 2600325"/>
              <a:gd name="connsiteY3" fmla="*/ 0 h 2261281"/>
              <a:gd name="connsiteX0" fmla="*/ 1831449 w 2613707"/>
              <a:gd name="connsiteY0" fmla="*/ 0 h 2261281"/>
              <a:gd name="connsiteX1" fmla="*/ 2613707 w 2613707"/>
              <a:gd name="connsiteY1" fmla="*/ 2261281 h 2261281"/>
              <a:gd name="connsiteX2" fmla="*/ 0 w 2613707"/>
              <a:gd name="connsiteY2" fmla="*/ 2256217 h 2261281"/>
              <a:gd name="connsiteX3" fmla="*/ 1831449 w 2613707"/>
              <a:gd name="connsiteY3" fmla="*/ 0 h 2261281"/>
              <a:gd name="connsiteX0" fmla="*/ 1693174 w 2475432"/>
              <a:gd name="connsiteY0" fmla="*/ 0 h 2261281"/>
              <a:gd name="connsiteX1" fmla="*/ 2475432 w 2475432"/>
              <a:gd name="connsiteY1" fmla="*/ 2261281 h 2261281"/>
              <a:gd name="connsiteX2" fmla="*/ 0 w 2475432"/>
              <a:gd name="connsiteY2" fmla="*/ 2247296 h 2261281"/>
              <a:gd name="connsiteX3" fmla="*/ 1693174 w 2475432"/>
              <a:gd name="connsiteY3" fmla="*/ 0 h 2261281"/>
              <a:gd name="connsiteX0" fmla="*/ 1831450 w 2613708"/>
              <a:gd name="connsiteY0" fmla="*/ 0 h 2261281"/>
              <a:gd name="connsiteX1" fmla="*/ 2613708 w 2613708"/>
              <a:gd name="connsiteY1" fmla="*/ 2261281 h 2261281"/>
              <a:gd name="connsiteX2" fmla="*/ 0 w 2613708"/>
              <a:gd name="connsiteY2" fmla="*/ 2242836 h 2261281"/>
              <a:gd name="connsiteX3" fmla="*/ 1831450 w 2613708"/>
              <a:gd name="connsiteY3" fmla="*/ 0 h 226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3708" h="2261281">
                <a:moveTo>
                  <a:pt x="1831450" y="0"/>
                </a:moveTo>
                <a:lnTo>
                  <a:pt x="2613708" y="2261281"/>
                </a:lnTo>
                <a:lnTo>
                  <a:pt x="0" y="2242836"/>
                </a:lnTo>
                <a:lnTo>
                  <a:pt x="1831450" y="0"/>
                </a:lnTo>
                <a:close/>
              </a:path>
            </a:pathLst>
          </a:custGeom>
          <a:solidFill>
            <a:srgbClr val="F6311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副標題 6"/>
          <p:cNvSpPr txBox="1">
            <a:spLocks/>
          </p:cNvSpPr>
          <p:nvPr/>
        </p:nvSpPr>
        <p:spPr>
          <a:xfrm>
            <a:off x="1322582" y="3013697"/>
            <a:ext cx="6400801" cy="2088231"/>
          </a:xfrm>
          <a:prstGeom prst="rect">
            <a:avLst/>
          </a:prstGeom>
        </p:spPr>
        <p:txBody>
          <a:bodyPr lIns="91343" tIns="45680" rIns="91343" bIns="4568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700" b="1" u="sng" dirty="0">
                <a:solidFill>
                  <a:prstClr val="black"/>
                </a:solidFill>
              </a:rPr>
              <a:t>林幼玲 董事長</a:t>
            </a:r>
            <a:endParaRPr lang="en-US" altLang="zh-TW" sz="3700" b="1" u="sng" dirty="0">
              <a:solidFill>
                <a:prstClr val="black"/>
              </a:solidFill>
            </a:endParaRPr>
          </a:p>
          <a:p>
            <a:pPr algn="ctr"/>
            <a:r>
              <a:rPr lang="en-US" altLang="zh-TW" sz="2400" b="1" dirty="0" err="1">
                <a:solidFill>
                  <a:prstClr val="black"/>
                </a:solidFill>
              </a:rPr>
              <a:t>Magdalina</a:t>
            </a:r>
            <a:r>
              <a:rPr lang="en-US" altLang="zh-TW" sz="2400" b="1" dirty="0">
                <a:solidFill>
                  <a:prstClr val="black"/>
                </a:solidFill>
              </a:rPr>
              <a:t> Lin</a:t>
            </a:r>
          </a:p>
        </p:txBody>
      </p:sp>
    </p:spTree>
    <p:extLst>
      <p:ext uri="{BB962C8B-B14F-4D97-AF65-F5344CB8AC3E}">
        <p14:creationId xmlns:p14="http://schemas.microsoft.com/office/powerpoint/2010/main" val="298543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ulias\Desktop\shutterstock_325157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10"/>
          <p:cNvSpPr/>
          <p:nvPr/>
        </p:nvSpPr>
        <p:spPr bwMode="auto">
          <a:xfrm>
            <a:off x="114663" y="1085756"/>
            <a:ext cx="4914245" cy="1508917"/>
          </a:xfrm>
          <a:prstGeom prst="roundRect">
            <a:avLst>
              <a:gd name="adj" fmla="val 14505"/>
            </a:avLst>
          </a:prstGeom>
          <a:solidFill>
            <a:schemeClr val="bg1">
              <a:lumMod val="10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dirty="0">
              <a:solidFill>
                <a:srgbClr val="99FF99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1942650" y="1085758"/>
            <a:ext cx="9144000" cy="1507683"/>
          </a:xfrm>
          <a:prstGeom prst="rect">
            <a:avLst/>
          </a:prstGeom>
        </p:spPr>
        <p:txBody>
          <a:bodyPr wrap="square" lIns="90916" tIns="45510" rIns="90916" bIns="45510">
            <a:spAutoFit/>
          </a:bodyPr>
          <a:lstStyle/>
          <a:p>
            <a:pPr algn="ctr" defTabSz="1190504">
              <a:defRPr/>
            </a:pPr>
            <a:r>
              <a:rPr lang="zh-TW" altLang="en-US" sz="5400" b="1" cap="all" dirty="0">
                <a:solidFill>
                  <a:srgbClr val="FFFF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美安好什麼</a:t>
            </a:r>
            <a:endParaRPr lang="en-US" altLang="zh-TW" sz="5400" b="1" cap="all" dirty="0">
              <a:solidFill>
                <a:srgbClr val="FFFF0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r>
              <a:rPr lang="zh-TW" altLang="en-US" sz="3800" b="1" cap="all" dirty="0">
                <a:solidFill>
                  <a:srgbClr val="FFFF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對一般消費有好處嗎</a:t>
            </a:r>
            <a:r>
              <a:rPr lang="en-US" altLang="zh-TW" sz="3800" b="1" cap="all" dirty="0">
                <a:solidFill>
                  <a:srgbClr val="FFFF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?</a:t>
            </a:r>
            <a:endParaRPr lang="zh-TW" altLang="en-US" sz="3800" b="1" cap="all" dirty="0">
              <a:solidFill>
                <a:srgbClr val="FFFF0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55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3" name="object 22"/>
          <p:cNvSpPr/>
          <p:nvPr/>
        </p:nvSpPr>
        <p:spPr>
          <a:xfrm>
            <a:off x="4578285" y="0"/>
            <a:ext cx="4565716" cy="5143500"/>
          </a:xfrm>
          <a:custGeom>
            <a:avLst/>
            <a:gdLst/>
            <a:ahLst/>
            <a:cxnLst/>
            <a:rect l="l" t="t" r="r" b="b"/>
            <a:pathLst>
              <a:path w="6144895" h="6093459">
                <a:moveTo>
                  <a:pt x="6144768" y="6092949"/>
                </a:moveTo>
                <a:lnTo>
                  <a:pt x="6144768" y="0"/>
                </a:lnTo>
                <a:lnTo>
                  <a:pt x="0" y="0"/>
                </a:lnTo>
                <a:lnTo>
                  <a:pt x="0" y="6092949"/>
                </a:lnTo>
                <a:lnTo>
                  <a:pt x="6144768" y="6092949"/>
                </a:lnTo>
                <a:close/>
              </a:path>
            </a:pathLst>
          </a:custGeom>
          <a:solidFill>
            <a:srgbClr val="FFC000">
              <a:alpha val="54902"/>
            </a:srgbClr>
          </a:solidFill>
        </p:spPr>
        <p:txBody>
          <a:bodyPr wrap="square" lIns="0" tIns="0" rIns="0" bIns="0" rtlCol="0"/>
          <a:lstStyle/>
          <a:p>
            <a:pPr defTabSz="913412"/>
            <a:r>
              <a:rPr lang="en-US" dirty="0">
                <a:solidFill>
                  <a:prstClr val="black"/>
                </a:solidFill>
              </a:rPr>
              <a:t>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object 23"/>
          <p:cNvSpPr/>
          <p:nvPr/>
        </p:nvSpPr>
        <p:spPr>
          <a:xfrm>
            <a:off x="40" y="0"/>
            <a:ext cx="4578285" cy="5143500"/>
          </a:xfrm>
          <a:custGeom>
            <a:avLst/>
            <a:gdLst/>
            <a:ahLst/>
            <a:cxnLst/>
            <a:rect l="l" t="t" r="r" b="b"/>
            <a:pathLst>
              <a:path w="6050280" h="6093459">
                <a:moveTo>
                  <a:pt x="6050280" y="6092949"/>
                </a:moveTo>
                <a:lnTo>
                  <a:pt x="6050280" y="0"/>
                </a:lnTo>
                <a:lnTo>
                  <a:pt x="0" y="0"/>
                </a:lnTo>
                <a:lnTo>
                  <a:pt x="0" y="6092949"/>
                </a:lnTo>
                <a:lnTo>
                  <a:pt x="6050280" y="6092949"/>
                </a:lnTo>
                <a:close/>
              </a:path>
            </a:pathLst>
          </a:custGeom>
          <a:solidFill>
            <a:srgbClr val="F6311B">
              <a:alpha val="50196"/>
            </a:srgbClr>
          </a:solidFill>
        </p:spPr>
        <p:txBody>
          <a:bodyPr wrap="square" lIns="0" tIns="0" rIns="0" bIns="0" rtlCol="0"/>
          <a:lstStyle/>
          <a:p>
            <a:pPr defTabSz="913412"/>
            <a:endParaRPr>
              <a:solidFill>
                <a:prstClr val="black"/>
              </a:solidFill>
            </a:endParaRPr>
          </a:p>
        </p:txBody>
      </p:sp>
      <p:sp>
        <p:nvSpPr>
          <p:cNvPr id="105" name="object 24"/>
          <p:cNvSpPr/>
          <p:nvPr/>
        </p:nvSpPr>
        <p:spPr>
          <a:xfrm>
            <a:off x="1282433" y="318058"/>
            <a:ext cx="6579145" cy="3587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3412"/>
            <a:endParaRPr>
              <a:solidFill>
                <a:prstClr val="black"/>
              </a:solidFill>
            </a:endParaRPr>
          </a:p>
        </p:txBody>
      </p:sp>
      <p:sp>
        <p:nvSpPr>
          <p:cNvPr id="107" name="object 56"/>
          <p:cNvSpPr txBox="1"/>
          <p:nvPr/>
        </p:nvSpPr>
        <p:spPr>
          <a:xfrm>
            <a:off x="1879251" y="2266227"/>
            <a:ext cx="21371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79" indent="-304457" algn="ctr" defTabSz="913412"/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結合遠傳強大電信資源</a:t>
            </a:r>
            <a:endParaRPr lang="en-US" altLang="zh-TW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R="5079" indent="-304457" algn="ctr" defTabSz="913412"/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服務最強大</a:t>
            </a:r>
            <a:endParaRPr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08" name="object 57"/>
          <p:cNvSpPr txBox="1"/>
          <p:nvPr/>
        </p:nvSpPr>
        <p:spPr>
          <a:xfrm>
            <a:off x="4703893" y="2265375"/>
            <a:ext cx="300871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79" indent="-202984" algn="ctr" defTabSz="913412"/>
            <a:r>
              <a:rPr lang="zh-TW" altLang="en-US" sz="1600" b="1" spc="-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擁有</a:t>
            </a:r>
            <a:r>
              <a:rPr sz="1600" b="1" spc="-5" dirty="0" err="1">
                <a:solidFill>
                  <a:prstClr val="black"/>
                </a:solidFill>
                <a:latin typeface="Microsoft JhengHei"/>
                <a:cs typeface="Microsoft JhengHei"/>
              </a:rPr>
              <a:t>全台最大百貨零售</a:t>
            </a:r>
            <a:endParaRPr lang="en-US" sz="1600" b="1" spc="-5" dirty="0">
              <a:solidFill>
                <a:prstClr val="black"/>
              </a:solidFill>
              <a:latin typeface="Microsoft JhengHei"/>
              <a:cs typeface="Microsoft JhengHei"/>
            </a:endParaRPr>
          </a:p>
          <a:p>
            <a:pPr marR="5079" indent="-202984" algn="ctr" defTabSz="913412"/>
            <a:r>
              <a:rPr lang="zh-TW" altLang="en-US" sz="1600" b="1" spc="-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品類最齊全</a:t>
            </a:r>
            <a:endParaRPr sz="1600" b="1" spc="-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35" y="1116808"/>
            <a:ext cx="2400474" cy="89112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41" y="922080"/>
            <a:ext cx="2582645" cy="1143252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610447" y="3017502"/>
            <a:ext cx="7942520" cy="1995814"/>
          </a:xfrm>
          <a:prstGeom prst="roundRect">
            <a:avLst>
              <a:gd name="adj" fmla="val 9695"/>
            </a:avLst>
          </a:prstGeom>
          <a:solidFill>
            <a:srgbClr val="3B2725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20997" y="3101040"/>
            <a:ext cx="7942520" cy="1828800"/>
          </a:xfrm>
          <a:prstGeom prst="rect">
            <a:avLst/>
          </a:prstGeom>
          <a:noFill/>
        </p:spPr>
        <p:txBody>
          <a:bodyPr wrap="square" lIns="91343" tIns="45680" rIns="91343" bIns="45680" rtlCol="0" anchor="b">
            <a:normAutofit/>
          </a:bodyPr>
          <a:lstStyle/>
          <a:p>
            <a:pPr algn="ctr" defTabSz="913412">
              <a:spcBef>
                <a:spcPts val="200"/>
              </a:spcBef>
            </a:pPr>
            <a:r>
              <a:rPr kumimoji="1" lang="zh-TW" alt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結合平台優勢，美安會員權益不變</a:t>
            </a:r>
            <a:endParaRPr kumimoji="1" lang="en-US" altLang="zh-TW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  <a:p>
            <a:pPr algn="ctr" defTabSz="913412">
              <a:spcBef>
                <a:spcPts val="200"/>
              </a:spcBef>
            </a:pPr>
            <a:r>
              <a:rPr kumimoji="1" lang="zh-TW" altLang="en-US" sz="3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服務最好</a:t>
            </a:r>
            <a:r>
              <a:rPr kumimoji="1" lang="zh-TW" altLang="en-US" sz="29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、</a:t>
            </a:r>
            <a:r>
              <a:rPr kumimoji="1" lang="zh-TW" altLang="en-US" sz="3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優惠最深</a:t>
            </a:r>
            <a:r>
              <a:rPr kumimoji="1" lang="zh-TW" altLang="en-US" sz="29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、</a:t>
            </a:r>
            <a:r>
              <a:rPr kumimoji="1" lang="zh-TW" altLang="en-US" sz="3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回饋最多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637" y="3234801"/>
            <a:ext cx="3105000" cy="6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4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54380" y="202985"/>
            <a:ext cx="8799616" cy="143774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ts val="5500"/>
              </a:lnSpc>
            </a:pPr>
            <a:r>
              <a:rPr lang="zh-TW" altLang="en-US" sz="4800" spc="0" dirty="0">
                <a:solidFill>
                  <a:srgbClr val="E50027"/>
                </a:solidFill>
              </a:rPr>
              <a:t>美安夥伴超給力</a:t>
            </a:r>
            <a:r>
              <a:rPr lang="en-US" altLang="zh-TW" sz="4800" spc="0" dirty="0">
                <a:solidFill>
                  <a:srgbClr val="E50027"/>
                </a:solidFill>
              </a:rPr>
              <a:t/>
            </a:r>
            <a:br>
              <a:rPr lang="en-US" altLang="zh-TW" sz="4800" spc="0" dirty="0">
                <a:solidFill>
                  <a:srgbClr val="E50027"/>
                </a:solidFill>
              </a:rPr>
            </a:br>
            <a:r>
              <a:rPr lang="zh-TW" altLang="en-US" sz="3700" spc="0" dirty="0">
                <a:solidFill>
                  <a:srgbClr val="E50027"/>
                </a:solidFill>
              </a:rPr>
              <a:t>業績逐年攀升，</a:t>
            </a:r>
            <a:r>
              <a:rPr lang="en-US" altLang="zh-TW" sz="3700" spc="0" dirty="0">
                <a:solidFill>
                  <a:srgbClr val="E50027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2017</a:t>
            </a:r>
            <a:r>
              <a:rPr lang="zh-TW" altLang="en-US" sz="3700" spc="0" dirty="0">
                <a:solidFill>
                  <a:srgbClr val="E50027"/>
                </a:solidFill>
              </a:rPr>
              <a:t>年屢屢單月破億</a:t>
            </a:r>
          </a:p>
        </p:txBody>
      </p:sp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062059"/>
              </p:ext>
            </p:extLst>
          </p:nvPr>
        </p:nvGraphicFramePr>
        <p:xfrm>
          <a:off x="1" y="2157369"/>
          <a:ext cx="50115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矩形 13"/>
          <p:cNvSpPr/>
          <p:nvPr/>
        </p:nvSpPr>
        <p:spPr>
          <a:xfrm>
            <a:off x="5216097" y="2542205"/>
            <a:ext cx="1688915" cy="2041773"/>
          </a:xfrm>
          <a:prstGeom prst="rect">
            <a:avLst/>
          </a:prstGeom>
          <a:solidFill>
            <a:srgbClr val="FF66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904957" y="2542205"/>
            <a:ext cx="1774580" cy="2041773"/>
          </a:xfrm>
          <a:prstGeom prst="rect">
            <a:avLst/>
          </a:prstGeom>
          <a:solidFill>
            <a:srgbClr val="FF66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136483" y="4018197"/>
            <a:ext cx="1915078" cy="311542"/>
          </a:xfrm>
          <a:prstGeom prst="rect">
            <a:avLst/>
          </a:prstGeom>
          <a:noFill/>
        </p:spPr>
        <p:txBody>
          <a:bodyPr wrap="square" lIns="91343" tIns="45680" rIns="91343" bIns="45680" rtlCol="0">
            <a:spAutoFit/>
          </a:bodyPr>
          <a:lstStyle/>
          <a:p>
            <a:pPr algn="ctr" defTabSz="913412"/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倍潔雅抽取衛生紙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5160704" y="4239636"/>
            <a:ext cx="1869283" cy="311542"/>
          </a:xfrm>
          <a:prstGeom prst="rect">
            <a:avLst/>
          </a:prstGeom>
          <a:noFill/>
        </p:spPr>
        <p:txBody>
          <a:bodyPr wrap="square" lIns="91343" tIns="45680" rIns="91343" bIns="45680" rtlCol="0">
            <a:spAutoFit/>
          </a:bodyPr>
          <a:lstStyle/>
          <a:p>
            <a:pPr algn="ctr" defTabSz="913412"/>
            <a:r>
              <a:rPr lang="en-US" altLang="zh-TW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天銷售破千萬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984574" y="4020294"/>
            <a:ext cx="1630997" cy="311542"/>
          </a:xfrm>
          <a:prstGeom prst="rect">
            <a:avLst/>
          </a:prstGeom>
          <a:noFill/>
        </p:spPr>
        <p:txBody>
          <a:bodyPr wrap="square" lIns="91343" tIns="45680" rIns="91343" bIns="45680" rtlCol="0">
            <a:spAutoFit/>
          </a:bodyPr>
          <a:lstStyle/>
          <a:p>
            <a:pPr algn="ctr" defTabSz="913412"/>
            <a:r>
              <a:rPr lang="en-US" altLang="zh-TW" sz="1400" b="1" dirty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Mdovia</a:t>
            </a:r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吸塵器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6835707" y="4239375"/>
            <a:ext cx="1913185" cy="311542"/>
          </a:xfrm>
          <a:prstGeom prst="rect">
            <a:avLst/>
          </a:prstGeom>
          <a:noFill/>
        </p:spPr>
        <p:txBody>
          <a:bodyPr wrap="square" lIns="91343" tIns="45680" rIns="91343" bIns="45680" rtlCol="0">
            <a:spAutoFit/>
          </a:bodyPr>
          <a:lstStyle/>
          <a:p>
            <a:pPr algn="ctr" defTabSz="913412"/>
            <a:r>
              <a:rPr lang="en-US" altLang="zh-TW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天銷售近</a:t>
            </a:r>
            <a:r>
              <a:rPr lang="en-US" altLang="zh-TW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5000</a:t>
            </a:r>
            <a:r>
              <a:rPr lang="zh-TW" altLang="en-U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</a:p>
        </p:txBody>
      </p:sp>
      <p:sp>
        <p:nvSpPr>
          <p:cNvPr id="22" name="矩形 21"/>
          <p:cNvSpPr/>
          <p:nvPr/>
        </p:nvSpPr>
        <p:spPr>
          <a:xfrm>
            <a:off x="5185314" y="2077246"/>
            <a:ext cx="952120" cy="438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  <p:sp>
        <p:nvSpPr>
          <p:cNvPr id="24" name="矩形 23"/>
          <p:cNvSpPr/>
          <p:nvPr/>
        </p:nvSpPr>
        <p:spPr>
          <a:xfrm>
            <a:off x="6035958" y="2079519"/>
            <a:ext cx="952120" cy="438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</a:p>
        </p:txBody>
      </p:sp>
      <p:sp>
        <p:nvSpPr>
          <p:cNvPr id="25" name="矩形 24"/>
          <p:cNvSpPr/>
          <p:nvPr/>
        </p:nvSpPr>
        <p:spPr>
          <a:xfrm>
            <a:off x="6881687" y="2080264"/>
            <a:ext cx="952120" cy="438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爆</a:t>
            </a:r>
          </a:p>
        </p:txBody>
      </p:sp>
      <p:sp>
        <p:nvSpPr>
          <p:cNvPr id="26" name="矩形 25"/>
          <p:cNvSpPr/>
          <p:nvPr/>
        </p:nvSpPr>
        <p:spPr>
          <a:xfrm>
            <a:off x="7727418" y="2077246"/>
            <a:ext cx="952120" cy="438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82" y="2669098"/>
            <a:ext cx="1632123" cy="134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8351"/>
          <a:stretch/>
        </p:blipFill>
        <p:spPr bwMode="auto">
          <a:xfrm>
            <a:off x="6938528" y="2564469"/>
            <a:ext cx="1717789" cy="146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605" y="921870"/>
            <a:ext cx="5871343" cy="340439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282156" y="1972688"/>
            <a:ext cx="1908518" cy="1139007"/>
          </a:xfrm>
          <a:prstGeom prst="rect">
            <a:avLst/>
          </a:prstGeom>
        </p:spPr>
        <p:txBody>
          <a:bodyPr wrap="square" lIns="91343" tIns="45680" rIns="91343" bIns="45680" rtlCol="0" anchor="ctr">
            <a:noAutofit/>
          </a:bodyPr>
          <a:lstStyle/>
          <a:p>
            <a:pPr algn="ctr" defTabSz="913412">
              <a:spcBef>
                <a:spcPts val="200"/>
              </a:spcBef>
            </a:pPr>
            <a:r>
              <a:rPr kumimoji="1" lang="en-US" altLang="zh-TW" sz="54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236</a:t>
            </a:r>
            <a:r>
              <a:rPr kumimoji="1" lang="en-US" altLang="zh-TW" sz="29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%</a:t>
            </a:r>
            <a:endParaRPr kumimoji="1" lang="zh-TW" altLang="en-US" sz="4000" b="1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49582" y="2573350"/>
            <a:ext cx="1632123" cy="181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1083" y="237475"/>
            <a:ext cx="8443356" cy="1021278"/>
          </a:xfrm>
          <a:prstGeom prst="rect">
            <a:avLst/>
          </a:prstGeom>
        </p:spPr>
        <p:txBody>
          <a:bodyPr wrap="square" lIns="91343" tIns="45680" rIns="91343" bIns="45680" rtlCol="0">
            <a:noAutofit/>
          </a:bodyPr>
          <a:lstStyle/>
          <a:p>
            <a:pPr algn="ctr" defTabSz="913412">
              <a:spcBef>
                <a:spcPts val="200"/>
              </a:spcBef>
            </a:pPr>
            <a:r>
              <a:rPr kumimoji="1"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創造購物雙贏 天天都是</a:t>
            </a:r>
            <a:r>
              <a:rPr kumimoji="1" lang="en-US" altLang="zh-TW" sz="48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friDay</a:t>
            </a:r>
            <a:r>
              <a:rPr kumimoji="1"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　</a:t>
            </a:r>
          </a:p>
        </p:txBody>
      </p:sp>
      <p:sp>
        <p:nvSpPr>
          <p:cNvPr id="5" name="橢圓 4"/>
          <p:cNvSpPr/>
          <p:nvPr/>
        </p:nvSpPr>
        <p:spPr>
          <a:xfrm>
            <a:off x="3012065" y="1377551"/>
            <a:ext cx="1401288" cy="140128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178813" y="1377551"/>
            <a:ext cx="1401288" cy="1401288"/>
          </a:xfrm>
          <a:prstGeom prst="ellipse">
            <a:avLst/>
          </a:prstGeom>
          <a:noFill/>
          <a:ln w="28575">
            <a:solidFill>
              <a:srgbClr val="E500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 b="1" dirty="0">
              <a:solidFill>
                <a:srgbClr val="E5002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648466" y="1377551"/>
            <a:ext cx="1401288" cy="140128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4830308" y="1377551"/>
            <a:ext cx="1401288" cy="140128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22" y="2870693"/>
            <a:ext cx="2305051" cy="67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46" y="2524748"/>
            <a:ext cx="17240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454915" y="1709768"/>
            <a:ext cx="914400" cy="535413"/>
          </a:xfrm>
          <a:prstGeom prst="rect">
            <a:avLst/>
          </a:prstGeom>
        </p:spPr>
        <p:txBody>
          <a:bodyPr wrap="none" lIns="91343" tIns="45680" rIns="91343" bIns="45680" rtlCol="0">
            <a:noAutofit/>
          </a:bodyPr>
          <a:lstStyle/>
          <a:p>
            <a:pPr algn="ctr" defTabSz="913412">
              <a:spcBef>
                <a:spcPts val="200"/>
              </a:spcBef>
            </a:pPr>
            <a:r>
              <a:rPr lang="en-US" altLang="zh-TW" b="1" dirty="0">
                <a:solidFill>
                  <a:srgbClr val="E500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b="1" dirty="0">
                <a:solidFill>
                  <a:srgbClr val="E500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  <a:endParaRPr lang="en-US" altLang="zh-TW" b="1" dirty="0">
              <a:solidFill>
                <a:srgbClr val="E5002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412">
              <a:spcBef>
                <a:spcPts val="200"/>
              </a:spcBef>
            </a:pPr>
            <a:r>
              <a:rPr lang="zh-TW" altLang="en-US" b="1" dirty="0">
                <a:solidFill>
                  <a:srgbClr val="E500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無敵大好康</a:t>
            </a:r>
          </a:p>
          <a:p>
            <a:pPr algn="ctr" defTabSz="913412">
              <a:spcBef>
                <a:spcPts val="200"/>
              </a:spcBef>
            </a:pPr>
            <a:endParaRPr kumimoji="1" lang="zh-TW" altLang="en-US" dirty="0">
              <a:solidFill>
                <a:prstClr val="black"/>
              </a:solidFill>
              <a:latin typeface="Noto Sans T Chinese Medium" charset="-120"/>
              <a:ea typeface="Noto Sans T Chinese Medium" charset="-120"/>
              <a:cs typeface="Noto Sans T Chinese Medium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63469" y="1715690"/>
            <a:ext cx="914400" cy="535413"/>
          </a:xfrm>
          <a:prstGeom prst="rect">
            <a:avLst/>
          </a:prstGeom>
        </p:spPr>
        <p:txBody>
          <a:bodyPr wrap="none" lIns="91343" tIns="45680" rIns="91343" bIns="45680" rtlCol="0">
            <a:noAutofit/>
          </a:bodyPr>
          <a:lstStyle/>
          <a:p>
            <a:pPr algn="ctr" defTabSz="913412"/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專屬美安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412"/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每日一物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890921" y="1717871"/>
            <a:ext cx="914400" cy="535413"/>
          </a:xfrm>
          <a:prstGeom prst="rect">
            <a:avLst/>
          </a:prstGeom>
        </p:spPr>
        <p:txBody>
          <a:bodyPr wrap="none" lIns="91343" tIns="45680" rIns="91343" bIns="45680" rtlCol="0">
            <a:noAutofit/>
          </a:bodyPr>
          <a:lstStyle/>
          <a:p>
            <a:pPr algn="ctr" defTabSz="913412"/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</a:t>
            </a:r>
            <a:endParaRPr lang="en-US" altLang="zh-TW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412"/>
            <a:r>
              <a: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OUTLET</a:t>
            </a:r>
            <a:endParaRPr lang="zh-TW" altLang="en-US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999913" y="1709755"/>
            <a:ext cx="1093021" cy="940752"/>
          </a:xfrm>
          <a:prstGeom prst="rect">
            <a:avLst/>
          </a:prstGeom>
        </p:spPr>
        <p:txBody>
          <a:bodyPr wrap="none" lIns="91343" tIns="45680" rIns="91343" bIns="45680" rtlCol="0">
            <a:noAutofit/>
          </a:bodyPr>
          <a:lstStyle/>
          <a:p>
            <a:pPr algn="ctr" defTabSz="913412"/>
            <a:r>
              <a:rPr lang="en-US" altLang="zh-TW" b="1" dirty="0" err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HappyGo</a:t>
            </a:r>
            <a:endParaRPr lang="en-US" altLang="zh-TW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412"/>
            <a:r>
              <a:rPr lang="zh-TW" altLang="en-US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快樂購卡</a:t>
            </a:r>
            <a:endParaRPr lang="en-US" altLang="zh-TW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412"/>
            <a:r>
              <a:rPr lang="zh-TW" altLang="en-US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集點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918" y="2796947"/>
            <a:ext cx="1253034" cy="89832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832552" y="3667503"/>
            <a:ext cx="2523256" cy="1431082"/>
          </a:xfrm>
          <a:prstGeom prst="rect">
            <a:avLst/>
          </a:prstGeom>
        </p:spPr>
        <p:txBody>
          <a:bodyPr wrap="none" lIns="91343" tIns="45680" rIns="91343" bIns="45680">
            <a:spAutoFit/>
          </a:bodyPr>
          <a:lstStyle/>
          <a:p>
            <a:pPr defTabSz="913412"/>
            <a:r>
              <a:rPr kumimoji="1" lang="zh-TW" altLang="en-US" sz="6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破</a:t>
            </a:r>
            <a:r>
              <a:rPr kumimoji="1" lang="en-US" altLang="zh-TW" sz="87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r>
              <a:rPr kumimoji="1" lang="zh-TW" altLang="en-US" sz="6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億</a:t>
            </a:r>
            <a:endParaRPr lang="zh-TW" altLang="en-US" sz="67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16671" y="4391546"/>
            <a:ext cx="4110228" cy="538530"/>
          </a:xfrm>
          <a:prstGeom prst="rect">
            <a:avLst/>
          </a:prstGeom>
        </p:spPr>
        <p:txBody>
          <a:bodyPr wrap="none" lIns="91343" tIns="45680" rIns="91343" bIns="45680">
            <a:spAutoFit/>
          </a:bodyPr>
          <a:lstStyle/>
          <a:p>
            <a:pPr algn="r" defTabSz="913412">
              <a:spcBef>
                <a:spcPts val="200"/>
              </a:spcBef>
            </a:pPr>
            <a:r>
              <a:rPr kumimoji="1" lang="zh-TW" altLang="en-US" sz="29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共同挑戰業績成長</a:t>
            </a:r>
            <a:r>
              <a:rPr kumimoji="1" lang="en-US" altLang="zh-TW" sz="29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200%</a:t>
            </a:r>
            <a:endParaRPr kumimoji="1" lang="zh-TW" altLang="en-US" sz="2900" b="1" dirty="0">
              <a:solidFill>
                <a:prstClr val="black">
                  <a:lumMod val="75000"/>
                  <a:lumOff val="25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18210" y="4373005"/>
            <a:ext cx="928267" cy="538530"/>
          </a:xfrm>
          <a:prstGeom prst="rect">
            <a:avLst/>
          </a:prstGeom>
        </p:spPr>
        <p:txBody>
          <a:bodyPr wrap="none" lIns="91343" tIns="45680" rIns="91343" bIns="45680">
            <a:spAutoFit/>
          </a:bodyPr>
          <a:lstStyle/>
          <a:p>
            <a:pPr algn="r" defTabSz="913412">
              <a:spcBef>
                <a:spcPts val="200"/>
              </a:spcBef>
            </a:pPr>
            <a:r>
              <a:rPr kumimoji="1" lang="zh-TW" altLang="en-US" sz="29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月月</a:t>
            </a:r>
          </a:p>
        </p:txBody>
      </p:sp>
      <p:pic>
        <p:nvPicPr>
          <p:cNvPr id="24" name="Picture 13" descr="T:\景婷\201804美安大會\美安大會吸塵器\Boxster-主--去背1000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22" y="2274557"/>
            <a:ext cx="1011914" cy="10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T:\景婷\201804美安大會\美安大會吸塵器\Boxster-主--去背10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03" y="2542427"/>
            <a:ext cx="965623" cy="9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2984027" y="3406434"/>
            <a:ext cx="1545762" cy="553919"/>
          </a:xfrm>
          <a:prstGeom prst="rect">
            <a:avLst/>
          </a:prstGeom>
        </p:spPr>
        <p:txBody>
          <a:bodyPr wrap="square" lIns="91343" tIns="45680" rIns="91343" bIns="45680">
            <a:spAutoFit/>
          </a:bodyPr>
          <a:lstStyle/>
          <a:p>
            <a:pPr defTabSz="913412">
              <a:lnSpc>
                <a:spcPts val="1200"/>
              </a:lnSpc>
            </a:pPr>
            <a:r>
              <a:rPr lang="en-US" altLang="zh-TW" sz="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美安獨家</a:t>
            </a:r>
            <a:r>
              <a:rPr lang="en-US" altLang="zh-TW" sz="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en-US" altLang="zh-TW" sz="8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Mdovia</a:t>
            </a:r>
            <a:endParaRPr lang="en-US" altLang="zh-TW" sz="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412">
              <a:lnSpc>
                <a:spcPts val="1200"/>
              </a:lnSpc>
            </a:pPr>
            <a:r>
              <a:rPr lang="zh-TW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最新第十九代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Dual V11+ </a:t>
            </a:r>
            <a:r>
              <a:rPr lang="zh-TW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多層多錐 吸力永不衰退吸塵器</a:t>
            </a:r>
            <a:endParaRPr lang="en-US" altLang="zh-TW" sz="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7679" y="2524785"/>
            <a:ext cx="412326" cy="37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/>
          <p:cNvGrpSpPr/>
          <p:nvPr/>
        </p:nvGrpSpPr>
        <p:grpSpPr>
          <a:xfrm>
            <a:off x="4800652" y="1004359"/>
            <a:ext cx="4132237" cy="2641028"/>
            <a:chOff x="4474554" y="625497"/>
            <a:chExt cx="4132238" cy="2641029"/>
          </a:xfrm>
        </p:grpSpPr>
        <p:pic>
          <p:nvPicPr>
            <p:cNvPr id="3081" name="Picture 9" descr="T:\景婷\201804美安大會\行李箱\802_主圖_鋼鐵_100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51"/>
            <a:stretch/>
          </p:blipFill>
          <p:spPr bwMode="auto">
            <a:xfrm>
              <a:off x="7058561" y="625497"/>
              <a:ext cx="1480276" cy="247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Picture 11" descr="T:\景婷\201804美安大會\行李箱\主圖_時尚藍_115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6" b="3038"/>
            <a:stretch/>
          </p:blipFill>
          <p:spPr bwMode="auto">
            <a:xfrm>
              <a:off x="6188936" y="849787"/>
              <a:ext cx="1584753" cy="2337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4474554" y="935512"/>
              <a:ext cx="1867777" cy="143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3412"/>
              <a:r>
                <a:rPr lang="zh-TW" altLang="zh-TW" sz="1400" dirty="0">
                  <a:solidFill>
                    <a:prstClr val="black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【</a:t>
              </a:r>
              <a:r>
                <a:rPr lang="en-US" altLang="zh-TW" sz="1400" dirty="0" err="1">
                  <a:solidFill>
                    <a:prstClr val="black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Bogazy</a:t>
              </a:r>
              <a:r>
                <a:rPr lang="zh-TW" altLang="zh-TW" sz="1400" dirty="0">
                  <a:solidFill>
                    <a:prstClr val="black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】</a:t>
              </a:r>
              <a:endParaRPr lang="en-US" altLang="zh-TW" sz="14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  <a:p>
              <a:pPr algn="r" defTabSz="913412"/>
              <a:r>
                <a:rPr lang="zh-TW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迷幻森林</a:t>
              </a:r>
              <a:r>
                <a:rPr lang="en-US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29</a:t>
              </a:r>
              <a:r>
                <a:rPr lang="zh-TW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吋鋁框</a:t>
              </a:r>
              <a:endPara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 defTabSz="913412"/>
              <a:r>
                <a:rPr lang="en-US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PC</a:t>
              </a:r>
              <a:r>
                <a:rPr lang="zh-TW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鏡面行李箱</a:t>
              </a:r>
              <a:endParaRPr lang="en-US" altLang="zh-TW" sz="1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 defTabSz="913412"/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原價</a:t>
              </a:r>
              <a:r>
                <a:rPr lang="en-US" altLang="zh-TW" strike="sngStrike" dirty="0">
                  <a:solidFill>
                    <a:prstClr val="black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NT$5,980</a:t>
              </a:r>
            </a:p>
            <a:p>
              <a:pPr algn="r" defTabSz="913412"/>
              <a:r>
                <a:rPr lang="en-US" altLang="zh-TW" sz="1400" dirty="0">
                  <a:solidFill>
                    <a:srgbClr val="FF000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NT$</a:t>
              </a:r>
              <a:r>
                <a:rPr lang="zh-TW" altLang="en-US" sz="1400" dirty="0">
                  <a:solidFill>
                    <a:srgbClr val="FF000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 </a:t>
              </a:r>
              <a:r>
                <a:rPr lang="en-US" altLang="zh-TW" sz="2400" b="1" dirty="0">
                  <a:solidFill>
                    <a:srgbClr val="FF000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1,880</a:t>
              </a:r>
              <a:endParaRPr lang="zh-TW" altLang="en-US" sz="24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32" name="橢圓 31"/>
            <p:cNvSpPr/>
            <p:nvPr/>
          </p:nvSpPr>
          <p:spPr>
            <a:xfrm>
              <a:off x="7789026" y="2315004"/>
              <a:ext cx="817766" cy="9515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12"/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僅此一檔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" y="1282471"/>
            <a:ext cx="2954970" cy="270146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652911" y="1698477"/>
            <a:ext cx="2028125" cy="1508026"/>
          </a:xfrm>
          <a:prstGeom prst="rect">
            <a:avLst/>
          </a:prstGeom>
        </p:spPr>
        <p:txBody>
          <a:bodyPr wrap="square" lIns="91343" tIns="45680" rIns="91343" bIns="45680">
            <a:spAutoFit/>
          </a:bodyPr>
          <a:lstStyle/>
          <a:p>
            <a:pPr defTabSz="913412"/>
            <a:r>
              <a:rPr lang="zh-TW" altLang="zh-TW" sz="14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【</a:t>
            </a:r>
            <a:r>
              <a:rPr lang="en-US" altLang="zh-TW" sz="14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HOYACASA</a:t>
            </a:r>
            <a:r>
              <a:rPr lang="zh-TW" altLang="zh-TW" sz="14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】</a:t>
            </a:r>
            <a:endParaRPr lang="en-US" altLang="zh-TW" sz="1400" dirty="0">
              <a:solidFill>
                <a:prstClr val="black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defTabSz="913412"/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親膚極潤天絲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412"/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舒柔涼被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412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原價</a:t>
            </a:r>
            <a:r>
              <a:rPr lang="en-US" altLang="zh-TW" strike="sngStrike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NT$5,980</a:t>
            </a:r>
          </a:p>
          <a:p>
            <a:pPr defTabSz="913412"/>
            <a:r>
              <a:rPr lang="zh-TW" altLang="en-US" sz="14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 </a:t>
            </a:r>
            <a:r>
              <a:rPr lang="en-US" altLang="zh-TW" sz="14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NT$</a:t>
            </a:r>
            <a:r>
              <a:rPr lang="zh-TW" altLang="en-US" sz="14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</a:t>
            </a:r>
            <a:r>
              <a:rPr lang="en-US" altLang="zh-TW" sz="29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890</a:t>
            </a:r>
            <a:endParaRPr lang="zh-TW" altLang="en-US" sz="2900" b="1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27487" y="-564205"/>
            <a:ext cx="914400" cy="914401"/>
          </a:xfrm>
          <a:prstGeom prst="rect">
            <a:avLst/>
          </a:prstGeom>
        </p:spPr>
        <p:txBody>
          <a:bodyPr wrap="none" lIns="91343" tIns="45680" rIns="91343" bIns="45680" rtlCol="0">
            <a:normAutofit/>
          </a:bodyPr>
          <a:lstStyle/>
          <a:p>
            <a:pPr algn="r" defTabSz="913412">
              <a:spcBef>
                <a:spcPts val="200"/>
              </a:spcBef>
            </a:pPr>
            <a:endParaRPr kumimoji="1" lang="zh-TW" altLang="en-US" dirty="0">
              <a:solidFill>
                <a:prstClr val="black"/>
              </a:solidFill>
              <a:latin typeface="Noto Sans T Chinese Medium" charset="-120"/>
              <a:ea typeface="Noto Sans T Chinese Medium" charset="-120"/>
              <a:cs typeface="Noto Sans T Chinese Medium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864104" y="1637804"/>
            <a:ext cx="817768" cy="817767"/>
            <a:chOff x="1806501" y="2957606"/>
            <a:chExt cx="817767" cy="817767"/>
          </a:xfrm>
        </p:grpSpPr>
        <p:sp>
          <p:nvSpPr>
            <p:cNvPr id="31" name="橢圓 30"/>
            <p:cNvSpPr/>
            <p:nvPr/>
          </p:nvSpPr>
          <p:spPr>
            <a:xfrm>
              <a:off x="1806501" y="2957606"/>
              <a:ext cx="817767" cy="8177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12"/>
              <a:endParaRPr lang="en-US" altLang="zh-TW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836886" y="3035378"/>
              <a:ext cx="778213" cy="662221"/>
            </a:xfrm>
            <a:prstGeom prst="rect">
              <a:avLst/>
            </a:prstGeom>
          </p:spPr>
          <p:txBody>
            <a:bodyPr wrap="square" rtlCol="0">
              <a:normAutofit/>
            </a:bodyPr>
            <a:lstStyle/>
            <a:p>
              <a:pPr algn="ctr" defTabSz="913412">
                <a:spcBef>
                  <a:spcPts val="200"/>
                </a:spcBef>
              </a:pP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下殺</a:t>
              </a:r>
              <a:endParaRPr lang="en-US" altLang="zh-TW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3412">
                <a:spcBef>
                  <a:spcPts val="200"/>
                </a:spcBef>
              </a:pPr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1.5</a:t>
              </a: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折</a:t>
              </a:r>
              <a:endParaRPr lang="en-US" altLang="zh-TW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3412">
                <a:spcBef>
                  <a:spcPts val="200"/>
                </a:spcBef>
              </a:pPr>
              <a:endParaRPr kumimoji="1" lang="zh-TW" altLang="en-US" sz="1400" dirty="0">
                <a:solidFill>
                  <a:prstClr val="white"/>
                </a:solidFill>
                <a:latin typeface="Noto Sans T Chinese Medium" charset="-120"/>
                <a:ea typeface="Noto Sans T Chinese Medium" charset="-120"/>
                <a:cs typeface="Noto Sans T Chinese Medium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112727" y="118755"/>
            <a:ext cx="6933155" cy="1236743"/>
            <a:chOff x="1112688" y="332502"/>
            <a:chExt cx="6933155" cy="123674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64"/>
            <a:stretch/>
          </p:blipFill>
          <p:spPr bwMode="auto">
            <a:xfrm>
              <a:off x="1112688" y="332502"/>
              <a:ext cx="6933155" cy="1236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986" y="1015776"/>
              <a:ext cx="1908000" cy="457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1177501" y="1045338"/>
              <a:ext cx="2096985" cy="353683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ctr" defTabSz="913412">
                <a:spcBef>
                  <a:spcPts val="200"/>
                </a:spcBef>
              </a:pPr>
              <a:r>
                <a:rPr kumimoji="1" lang="en-US" altLang="zh-TW" sz="32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 Medium" charset="-120"/>
                </a:rPr>
                <a:t>4/29-5/1</a:t>
              </a:r>
              <a:endParaRPr kumimoji="1"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734" y="4226749"/>
            <a:ext cx="3222252" cy="916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922556" y="2693867"/>
            <a:ext cx="4302112" cy="2459964"/>
            <a:chOff x="4059672" y="2593985"/>
            <a:chExt cx="4302112" cy="2459962"/>
          </a:xfrm>
        </p:grpSpPr>
        <p:pic>
          <p:nvPicPr>
            <p:cNvPr id="3085" name="Picture 13" descr="T:\景婷\201804美安大會\美安大會吸塵器\Boxster-主--去背1000-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310" y="2593985"/>
              <a:ext cx="1515524" cy="1515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T:\景婷\201804美安大會\美安大會吸塵器\Boxster-主--去背100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672" y="2878660"/>
              <a:ext cx="1848046" cy="184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6223545" y="3376566"/>
              <a:ext cx="2138239" cy="1677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412"/>
              <a:r>
                <a:rPr lang="zh-TW" altLang="zh-TW" sz="1400" dirty="0">
                  <a:solidFill>
                    <a:prstClr val="black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【</a:t>
              </a:r>
              <a:r>
                <a:rPr lang="en-US" altLang="zh-TW" sz="1400" dirty="0" err="1">
                  <a:solidFill>
                    <a:prstClr val="black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Mdovia</a:t>
              </a:r>
              <a:r>
                <a:rPr lang="zh-TW" altLang="zh-TW" sz="1400" dirty="0">
                  <a:solidFill>
                    <a:prstClr val="black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】</a:t>
              </a:r>
              <a:endParaRPr lang="en-US" altLang="zh-TW" sz="14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  <a:p>
              <a:pPr defTabSz="913412"/>
              <a:r>
                <a:rPr lang="zh-TW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最新第十九代</a:t>
              </a:r>
              <a:r>
                <a:rPr lang="en-US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Dual V11+ </a:t>
              </a:r>
              <a:r>
                <a:rPr lang="zh-TW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多層多錐 吸力永不衰退吸塵器</a:t>
              </a:r>
              <a:endPara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913412"/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原價</a:t>
              </a:r>
              <a:r>
                <a:rPr lang="en-US" altLang="zh-TW" strike="sngStrike" dirty="0">
                  <a:solidFill>
                    <a:prstClr val="black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NT$19,800</a:t>
              </a:r>
            </a:p>
            <a:p>
              <a:pPr defTabSz="913412"/>
              <a:r>
                <a:rPr lang="en-US" altLang="zh-TW" sz="1400" dirty="0">
                  <a:solidFill>
                    <a:srgbClr val="FF000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NT$ </a:t>
              </a:r>
              <a:r>
                <a:rPr lang="en-US" altLang="zh-TW" sz="2400" b="1" dirty="0">
                  <a:solidFill>
                    <a:srgbClr val="FF000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2,980</a:t>
              </a:r>
              <a:endParaRPr lang="zh-TW" altLang="en-US" sz="24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  <p:grpSp>
          <p:nvGrpSpPr>
            <p:cNvPr id="8" name="群組 7"/>
            <p:cNvGrpSpPr/>
            <p:nvPr/>
          </p:nvGrpSpPr>
          <p:grpSpPr>
            <a:xfrm>
              <a:off x="4852040" y="4155425"/>
              <a:ext cx="1487838" cy="716976"/>
              <a:chOff x="3802551" y="3056092"/>
              <a:chExt cx="1487838" cy="716976"/>
            </a:xfrm>
          </p:grpSpPr>
          <p:sp>
            <p:nvSpPr>
              <p:cNvPr id="33" name="橢圓 32"/>
              <p:cNvSpPr/>
              <p:nvPr/>
            </p:nvSpPr>
            <p:spPr>
              <a:xfrm>
                <a:off x="3956044" y="3056092"/>
                <a:ext cx="1332905" cy="7169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913412"/>
                <a:r>
                  <a:rPr lang="zh-TW" altLang="en-US" sz="1400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現省</a:t>
                </a:r>
                <a:endPara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913412"/>
                <a:endPara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3802551" y="3315830"/>
                <a:ext cx="1487838" cy="254125"/>
              </a:xfrm>
              <a:prstGeom prst="rect">
                <a:avLst/>
              </a:prstGeom>
            </p:spPr>
            <p:txBody>
              <a:bodyPr wrap="square" rtlCol="0">
                <a:noAutofit/>
              </a:bodyPr>
              <a:lstStyle/>
              <a:p>
                <a:pPr algn="r" defTabSz="913412">
                  <a:spcBef>
                    <a:spcPts val="200"/>
                  </a:spcBef>
                </a:pPr>
                <a:r>
                  <a:rPr kumimoji="1" lang="en-US" altLang="zh-TW" b="1" dirty="0">
                    <a:solidFill>
                      <a:prstClr val="white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NT$16,820</a:t>
                </a:r>
                <a:endParaRPr kumimoji="1" lang="zh-TW" altLang="en-US" b="1" dirty="0">
                  <a:solidFill>
                    <a:prstClr val="white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endParaRPr>
              </a:p>
            </p:txBody>
          </p:sp>
        </p:grpSp>
      </p:grp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1" b="28249"/>
          <a:stretch/>
        </p:blipFill>
        <p:spPr bwMode="auto">
          <a:xfrm>
            <a:off x="2865632" y="3272644"/>
            <a:ext cx="2199713" cy="17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1236524" y="3764928"/>
            <a:ext cx="2094138" cy="1431082"/>
          </a:xfrm>
          <a:prstGeom prst="rect">
            <a:avLst/>
          </a:prstGeom>
        </p:spPr>
        <p:txBody>
          <a:bodyPr wrap="square" lIns="91343" tIns="45680" rIns="91343" bIns="45680">
            <a:spAutoFit/>
          </a:bodyPr>
          <a:lstStyle/>
          <a:p>
            <a:pPr defTabSz="913412"/>
            <a:r>
              <a:rPr lang="zh-TW" altLang="zh-TW" sz="14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【</a:t>
            </a:r>
            <a:r>
              <a:rPr lang="en-US" altLang="zh-TW" sz="14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Mama Cook</a:t>
            </a:r>
            <a:r>
              <a:rPr lang="zh-TW" altLang="zh-TW" sz="14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】</a:t>
            </a:r>
            <a:endParaRPr lang="en-US" altLang="zh-TW" sz="1400" dirty="0">
              <a:solidFill>
                <a:prstClr val="black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defTabSz="913412"/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黑湛厚釜陶瓷不沾鍋深炒鍋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件組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412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原價</a:t>
            </a:r>
            <a:r>
              <a:rPr lang="en-US" altLang="zh-TW" strike="sngStrike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NT$1,680</a:t>
            </a:r>
          </a:p>
          <a:p>
            <a:pPr defTabSz="913412"/>
            <a:r>
              <a:rPr lang="en-US" altLang="zh-TW" sz="16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NT$</a:t>
            </a:r>
            <a:r>
              <a:rPr lang="zh-TW" altLang="en-US" sz="16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899</a:t>
            </a:r>
            <a:endParaRPr lang="zh-TW" altLang="en-US" sz="2400" b="1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456721" y="4307483"/>
            <a:ext cx="817768" cy="8177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全網最低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36525" y="23198"/>
            <a:ext cx="6708068" cy="653996"/>
          </a:xfrm>
          <a:prstGeom prst="rect">
            <a:avLst/>
          </a:prstGeom>
          <a:solidFill>
            <a:schemeClr val="bg1"/>
          </a:solidFill>
        </p:spPr>
        <p:txBody>
          <a:bodyPr wrap="square" lIns="91343" tIns="45680" rIns="91343" bIns="45680" rtlCol="0" anchor="ctr">
            <a:noAutofit/>
          </a:bodyPr>
          <a:lstStyle/>
          <a:p>
            <a:pPr algn="ctr" defTabSz="913412">
              <a:spcBef>
                <a:spcPts val="200"/>
              </a:spcBef>
            </a:pPr>
            <a:r>
              <a:rPr kumimoji="1" lang="zh-TW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專屬優惠價限時</a:t>
            </a:r>
            <a:r>
              <a:rPr kumimoji="1"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3</a:t>
            </a:r>
            <a:r>
              <a:rPr kumimoji="1" lang="zh-TW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天</a:t>
            </a:r>
            <a:endParaRPr kumimoji="1"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33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40044" y="3671150"/>
            <a:ext cx="7201980" cy="1305720"/>
          </a:xfrm>
          <a:prstGeom prst="rect">
            <a:avLst/>
          </a:prstGeom>
        </p:spPr>
        <p:txBody>
          <a:bodyPr wrap="square" lIns="91343" tIns="45680" rIns="91343" bIns="45680" rtlCol="0" anchor="ctr">
            <a:noAutofit/>
          </a:bodyPr>
          <a:lstStyle/>
          <a:p>
            <a:pPr algn="ctr" defTabSz="913412">
              <a:spcBef>
                <a:spcPts val="200"/>
              </a:spcBef>
            </a:pPr>
            <a:r>
              <a:rPr kumimoji="1"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限時回饋即日起至</a:t>
            </a:r>
            <a:r>
              <a:rPr kumimoji="1" lang="en-US" altLang="zh-TW" sz="21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5/31</a:t>
            </a:r>
            <a:r>
              <a:rPr kumimoji="1"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，下單即抽</a:t>
            </a:r>
            <a:endParaRPr kumimoji="1" lang="en-US" altLang="zh-TW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  <a:p>
            <a:pPr algn="ctr" defTabSz="913412">
              <a:spcBef>
                <a:spcPts val="200"/>
              </a:spcBef>
            </a:pPr>
            <a:r>
              <a:rPr lang="en-US" altLang="zh-TW" sz="32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SONY 65</a:t>
            </a:r>
            <a:r>
              <a:rPr lang="zh-TW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</a:t>
            </a:r>
            <a:r>
              <a:rPr lang="en-US" altLang="zh-TW" sz="3200" b="1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4K</a:t>
            </a:r>
            <a:r>
              <a:rPr lang="zh-TW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高畫質液晶電視</a:t>
            </a:r>
            <a:r>
              <a:rPr lang="en-US" altLang="zh-TW" sz="32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5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41979" y="4781139"/>
            <a:ext cx="5427023" cy="486887"/>
          </a:xfrm>
          <a:prstGeom prst="rect">
            <a:avLst/>
          </a:prstGeom>
        </p:spPr>
        <p:txBody>
          <a:bodyPr wrap="square" lIns="91343" tIns="45680" rIns="91343" bIns="45680" rtlCol="0" anchor="ctr">
            <a:normAutofit/>
          </a:bodyPr>
          <a:lstStyle/>
          <a:p>
            <a:pPr defTabSz="913412">
              <a:spcBef>
                <a:spcPts val="200"/>
              </a:spcBef>
            </a:pPr>
            <a:r>
              <a:rPr kumimoji="1"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每買一筆訂單即可累積一次抽獎機會，期間該筆訂單取消或退貨則失去抽獎機會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033719" y="3343211"/>
            <a:ext cx="1956460" cy="338781"/>
          </a:xfrm>
          <a:prstGeom prst="rect">
            <a:avLst/>
          </a:prstGeom>
        </p:spPr>
        <p:txBody>
          <a:bodyPr wrap="square" lIns="91343" tIns="45680" rIns="91343" bIns="45680" rtlCol="0">
            <a:noAutofit/>
          </a:bodyPr>
          <a:lstStyle/>
          <a:p>
            <a:pPr defTabSz="913412">
              <a:spcBef>
                <a:spcPts val="200"/>
              </a:spcBef>
            </a:pPr>
            <a:r>
              <a:rPr kumimoji="1" lang="en-US" altLang="zh-TW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(</a:t>
            </a:r>
            <a:r>
              <a:rPr kumimoji="1" lang="zh-TW" alt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原價</a:t>
            </a:r>
            <a:r>
              <a:rPr kumimoji="1" lang="en-US" altLang="zh-TW" sz="13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NT99,900</a:t>
            </a:r>
            <a:r>
              <a:rPr kumimoji="1" lang="en-US" altLang="zh-TW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)</a:t>
            </a:r>
            <a:endParaRPr kumimoji="1" lang="zh-TW" altLang="en-US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15444" y="11876"/>
            <a:ext cx="5978762" cy="724395"/>
          </a:xfrm>
          <a:prstGeom prst="rect">
            <a:avLst/>
          </a:prstGeom>
        </p:spPr>
        <p:txBody>
          <a:bodyPr wrap="square" lIns="91343" tIns="45680" rIns="91343" bIns="45680" rtlCol="0" anchor="t">
            <a:noAutofit/>
          </a:bodyPr>
          <a:lstStyle/>
          <a:p>
            <a:pPr defTabSz="913412">
              <a:spcBef>
                <a:spcPts val="200"/>
              </a:spcBef>
            </a:pPr>
            <a:r>
              <a:rPr lang="zh-TW" altLang="en-US" sz="3500" b="1" dirty="0">
                <a:solidFill>
                  <a:srgbClr val="E500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只有美安能超越美安</a:t>
            </a:r>
            <a:r>
              <a:rPr lang="zh-TW" altLang="en-US" sz="3700" b="1" dirty="0">
                <a:solidFill>
                  <a:srgbClr val="E500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　</a:t>
            </a:r>
            <a:endParaRPr lang="en-US" altLang="zh-TW" sz="3700" b="1" dirty="0">
              <a:solidFill>
                <a:srgbClr val="E5002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  <p:pic>
        <p:nvPicPr>
          <p:cNvPr id="14" name="Picture 2" descr="SONY-65吋-4K-HDR-液晶電視-KDL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 b="13948"/>
          <a:stretch/>
        </p:blipFill>
        <p:spPr bwMode="auto">
          <a:xfrm>
            <a:off x="430110" y="771895"/>
            <a:ext cx="2625377" cy="19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ONY-65吋-4K-HDR-液晶電視-KDL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 b="13948"/>
          <a:stretch/>
        </p:blipFill>
        <p:spPr bwMode="auto">
          <a:xfrm>
            <a:off x="1089668" y="1495885"/>
            <a:ext cx="2625377" cy="19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ONY-65吋-4K-HDR-液晶電視-KDL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 b="13948"/>
          <a:stretch/>
        </p:blipFill>
        <p:spPr bwMode="auto">
          <a:xfrm>
            <a:off x="5978829" y="771895"/>
            <a:ext cx="2625377" cy="19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ONY-65吋-4K-HDR-液晶電視-KDL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 b="13948"/>
          <a:stretch/>
        </p:blipFill>
        <p:spPr bwMode="auto">
          <a:xfrm>
            <a:off x="5456874" y="1448382"/>
            <a:ext cx="2625377" cy="19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NY-65吋-4K-HDR-液晶電視-KDL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 b="13948"/>
          <a:stretch/>
        </p:blipFill>
        <p:spPr bwMode="auto">
          <a:xfrm>
            <a:off x="3259350" y="2042559"/>
            <a:ext cx="2625377" cy="19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5440940" y="1200048"/>
            <a:ext cx="3245576" cy="3112373"/>
            <a:chOff x="6820010" y="2125684"/>
            <a:chExt cx="2101932" cy="2101932"/>
          </a:xfrm>
        </p:grpSpPr>
        <p:sp>
          <p:nvSpPr>
            <p:cNvPr id="3" name="爆炸 1 2"/>
            <p:cNvSpPr/>
            <p:nvPr/>
          </p:nvSpPr>
          <p:spPr>
            <a:xfrm>
              <a:off x="6820010" y="2125684"/>
              <a:ext cx="2101932" cy="2101932"/>
            </a:xfrm>
            <a:prstGeom prst="irregularSeal1">
              <a:avLst/>
            </a:prstGeom>
            <a:solidFill>
              <a:srgbClr val="E50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12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7174194" y="2766950"/>
              <a:ext cx="1496291" cy="773467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ctr" defTabSz="913412">
                <a:spcBef>
                  <a:spcPts val="200"/>
                </a:spcBef>
              </a:pPr>
              <a:r>
                <a:rPr kumimoji="1" lang="zh-TW" altLang="en-US" sz="3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 Medium" charset="-120"/>
                </a:rPr>
                <a:t>總價值</a:t>
              </a:r>
              <a:endParaRPr kumimoji="1"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endParaRPr>
            </a:p>
            <a:p>
              <a:pPr algn="ctr" defTabSz="913412">
                <a:spcBef>
                  <a:spcPts val="200"/>
                </a:spcBef>
              </a:pPr>
              <a:r>
                <a:rPr kumimoji="1" lang="en-US" altLang="zh-TW" sz="5100" b="1" dirty="0">
                  <a:solidFill>
                    <a:prstClr val="white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50</a:t>
              </a:r>
              <a:r>
                <a:rPr kumimoji="1" lang="zh-TW" altLang="en-US" sz="51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 Medium" charset="-120"/>
                </a:rPr>
                <a:t>萬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4324127" y="353760"/>
            <a:ext cx="4913333" cy="630863"/>
          </a:xfrm>
          <a:prstGeom prst="rect">
            <a:avLst/>
          </a:prstGeom>
        </p:spPr>
        <p:txBody>
          <a:bodyPr wrap="none" lIns="91343" tIns="45680" rIns="91343" bIns="45680">
            <a:spAutoFit/>
          </a:bodyPr>
          <a:lstStyle/>
          <a:p>
            <a:pPr defTabSz="913412">
              <a:spcBef>
                <a:spcPts val="200"/>
              </a:spcBef>
            </a:pPr>
            <a:r>
              <a:rPr lang="zh-TW" altLang="en-US" sz="3500" b="1" dirty="0">
                <a:solidFill>
                  <a:srgbClr val="E500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見證</a:t>
            </a:r>
            <a:r>
              <a:rPr lang="en-US" altLang="zh-TW" sz="3500" b="1" dirty="0">
                <a:solidFill>
                  <a:srgbClr val="E500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Super Sales</a:t>
            </a:r>
            <a:r>
              <a:rPr lang="zh-TW" altLang="en-US" sz="3500" b="1" dirty="0">
                <a:solidFill>
                  <a:srgbClr val="E500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超能力</a:t>
            </a:r>
            <a:endParaRPr lang="en-US" altLang="zh-TW" sz="3500" b="1" dirty="0">
              <a:solidFill>
                <a:srgbClr val="E5002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4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3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3" tIns="45680" rIns="91343" bIns="45680" rtlCol="0" anchor="ctr"/>
          <a:lstStyle/>
          <a:p>
            <a:pPr algn="ctr" defTabSz="913412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241794" y="965956"/>
            <a:ext cx="697435" cy="707807"/>
          </a:xfrm>
          <a:prstGeom prst="rect">
            <a:avLst/>
          </a:prstGeom>
          <a:noFill/>
        </p:spPr>
        <p:txBody>
          <a:bodyPr wrap="none" lIns="91343" tIns="45680" rIns="91343" bIns="45680" rtlCol="0">
            <a:spAutoFit/>
          </a:bodyPr>
          <a:lstStyle/>
          <a:p>
            <a:pPr defTabSz="913412"/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Ｘ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04" y="906161"/>
            <a:ext cx="2627604" cy="97544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60" y="772773"/>
            <a:ext cx="2456156" cy="122273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78" y="2436764"/>
            <a:ext cx="5326419" cy="308842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033585" y="3960219"/>
            <a:ext cx="4106502" cy="914401"/>
          </a:xfrm>
          <a:prstGeom prst="rect">
            <a:avLst/>
          </a:prstGeom>
        </p:spPr>
        <p:txBody>
          <a:bodyPr wrap="none" lIns="91343" tIns="45680" rIns="91343" bIns="45680" rtlCol="0">
            <a:normAutofit/>
          </a:bodyPr>
          <a:lstStyle/>
          <a:p>
            <a:pPr algn="r" defTabSz="913412">
              <a:spcBef>
                <a:spcPts val="200"/>
              </a:spcBef>
            </a:pPr>
            <a:r>
              <a:rPr kumimoji="1" lang="zh-TW" altLang="en-US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轉消費為收入  </a:t>
            </a:r>
          </a:p>
          <a:p>
            <a:pPr algn="r" defTabSz="913412">
              <a:spcBef>
                <a:spcPts val="200"/>
              </a:spcBef>
            </a:pPr>
            <a:endParaRPr kumimoji="1" lang="zh-TW" altLang="en-US" sz="4000" dirty="0">
              <a:solidFill>
                <a:prstClr val="black"/>
              </a:solidFill>
              <a:latin typeface="Noto Sans T Chinese Medium" charset="-120"/>
              <a:ea typeface="Noto Sans T Chinese Medium" charset="-120"/>
              <a:cs typeface="Noto Sans T Chinese Medium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41356" y="2727913"/>
            <a:ext cx="7956467" cy="1502045"/>
          </a:xfrm>
          <a:prstGeom prst="rect">
            <a:avLst/>
          </a:prstGeom>
        </p:spPr>
        <p:txBody>
          <a:bodyPr wrap="square" lIns="91343" tIns="45680" rIns="91343" bIns="45680" rtlCol="0">
            <a:noAutofit/>
          </a:bodyPr>
          <a:lstStyle/>
          <a:p>
            <a:pPr algn="ctr" defTabSz="913412"/>
            <a:r>
              <a:rPr kumimoji="1" lang="zh-TW" altLang="en-US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　迎戰</a:t>
            </a:r>
            <a:r>
              <a:rPr kumimoji="1" lang="en-US" altLang="zh-TW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2018</a:t>
            </a:r>
            <a:r>
              <a:rPr kumimoji="1" lang="zh-TW" altLang="en-US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月月業績</a:t>
            </a:r>
            <a:r>
              <a:rPr kumimoji="1" lang="zh-TW" altLang="en-US" sz="6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破</a:t>
            </a:r>
            <a:r>
              <a:rPr kumimoji="1" lang="en-US" altLang="zh-TW" sz="7900" b="1" dirty="0">
                <a:solidFill>
                  <a:srgbClr val="FFFF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</a:t>
            </a:r>
            <a:r>
              <a:rPr kumimoji="1" lang="zh-TW" altLang="en-US" sz="6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億</a:t>
            </a:r>
            <a:endParaRPr kumimoji="1" lang="en-US" altLang="zh-TW" sz="6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78713" y="2348372"/>
            <a:ext cx="2236318" cy="707807"/>
          </a:xfrm>
          <a:prstGeom prst="rect">
            <a:avLst/>
          </a:prstGeom>
        </p:spPr>
        <p:txBody>
          <a:bodyPr wrap="none" lIns="91343" tIns="45680" rIns="91343" bIns="45680">
            <a:spAutoFit/>
          </a:bodyPr>
          <a:lstStyle/>
          <a:p>
            <a:pPr defTabSz="913412"/>
            <a:r>
              <a:rPr kumimoji="1" lang="zh-TW" altLang="en-US" sz="4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共創</a:t>
            </a:r>
            <a:r>
              <a:rPr kumimoji="1" lang="zh-TW" altLang="en-US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佳績</a:t>
            </a:r>
            <a:endParaRPr lang="zh-TW" alt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s\Desktop\shutterstock_5782681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" y="0"/>
            <a:ext cx="102862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14196" y="-57274"/>
            <a:ext cx="9144000" cy="854869"/>
          </a:xfrm>
          <a:prstGeom prst="rect">
            <a:avLst/>
          </a:prstGeom>
        </p:spPr>
        <p:txBody>
          <a:bodyPr lIns="90958" tIns="45534" rIns="90958" bIns="45534"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6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特殊推動方式</a:t>
            </a:r>
            <a:endParaRPr lang="en-US" altLang="zh-TW" sz="6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-113971" y="627534"/>
            <a:ext cx="8964488" cy="1521358"/>
          </a:xfrm>
          <a:prstGeom prst="rect">
            <a:avLst/>
          </a:prstGeom>
        </p:spPr>
        <p:txBody>
          <a:bodyPr lIns="90958" tIns="45534" rIns="90958" bIns="45534">
            <a:noAutofit/>
          </a:bodyPr>
          <a:lstStyle>
            <a:lvl1pPr marL="2286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50165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6858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9144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11430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16002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0574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25146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29718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marL="45848" indent="0" eaLnBrk="1" hangingPunct="1">
              <a:lnSpc>
                <a:spcPct val="40000"/>
              </a:lnSpc>
              <a:buNone/>
            </a:pPr>
            <a:endParaRPr lang="en-US" altLang="zh-TW" sz="3000" b="1" dirty="0">
              <a:solidFill>
                <a:srgbClr val="FFFF00"/>
              </a:solidFill>
              <a:latin typeface="微軟正黑體" pitchFamily="34" charset="-120"/>
            </a:endParaRPr>
          </a:p>
          <a:p>
            <a:pPr marL="45848" indent="0">
              <a:buNone/>
            </a:pP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★超連鎖</a:t>
            </a:r>
            <a:r>
              <a:rPr lang="en-US" altLang="zh-TW" sz="3000" b="1" baseline="30000" dirty="0">
                <a:solidFill>
                  <a:srgbClr val="FFFF00"/>
                </a:solidFill>
                <a:latin typeface="微軟正黑體" panose="020B0604030504040204" pitchFamily="34" charset="-120"/>
              </a:rPr>
              <a:t>®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店主自己在</a:t>
            </a:r>
            <a:endParaRPr lang="en-US" altLang="zh-TW" sz="30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  <a:p>
            <a:pPr marL="45848" indent="0">
              <a:buNone/>
            </a:pPr>
            <a:r>
              <a:rPr lang="zh-TW" altLang="en-US" sz="2900" b="1" spc="-300" dirty="0">
                <a:solidFill>
                  <a:srgbClr val="FFFF00"/>
                </a:solidFill>
                <a:latin typeface="微軟正黑體" panose="020B0604030504040204" pitchFamily="34" charset="-120"/>
              </a:rPr>
              <a:t>     夥伴商店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消費</a:t>
            </a:r>
            <a:r>
              <a:rPr lang="en-US" altLang="zh-TW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: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得 </a:t>
            </a:r>
            <a:r>
              <a:rPr lang="en-US" altLang="zh-TW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IBV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點數</a:t>
            </a:r>
            <a:r>
              <a:rPr lang="en-US" altLang="zh-TW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!</a:t>
            </a:r>
            <a:endParaRPr lang="en-US" altLang="zh-TW" sz="16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  <a:p>
            <a:pPr marL="45848" indent="0">
              <a:buNone/>
            </a:pP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★超連鎖</a:t>
            </a:r>
            <a:r>
              <a:rPr lang="en-US" altLang="zh-TW" sz="3000" b="1" baseline="30000" dirty="0">
                <a:solidFill>
                  <a:srgbClr val="FFFF00"/>
                </a:solidFill>
                <a:latin typeface="微軟正黑體" panose="020B0604030504040204" pitchFamily="34" charset="-120"/>
              </a:rPr>
              <a:t>®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店主請一般消費者</a:t>
            </a:r>
            <a:endParaRPr lang="en-US" altLang="zh-TW" sz="30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  <a:p>
            <a:pPr marL="45848" indent="0">
              <a:buNone/>
            </a:pPr>
            <a:r>
              <a:rPr lang="en-US" altLang="zh-TW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 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成為優惠顧客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，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優惠顧客可</a:t>
            </a:r>
            <a:endParaRPr lang="en-US" altLang="zh-TW" sz="3000" b="1" dirty="0">
              <a:solidFill>
                <a:srgbClr val="FFFF00"/>
              </a:solidFill>
              <a:latin typeface="微軟正黑體" panose="020B0604030504040204" pitchFamily="34" charset="-120"/>
            </a:endParaRPr>
          </a:p>
          <a:p>
            <a:pPr marL="45848" indent="0">
              <a:buNone/>
            </a:pPr>
            <a:r>
              <a:rPr lang="en-US" altLang="zh-TW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  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以獲得現金回饋</a:t>
            </a:r>
            <a:r>
              <a:rPr lang="en-US" altLang="zh-TW" sz="30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!</a:t>
            </a:r>
          </a:p>
          <a:p>
            <a:pPr marL="45848" indent="0">
              <a:buNone/>
            </a:pP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   </a:t>
            </a:r>
            <a:endParaRPr lang="en-US" altLang="zh-TW" sz="30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45848" indent="0">
              <a:buNone/>
            </a:pP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  </a:t>
            </a:r>
            <a:r>
              <a:rPr lang="zh-TW" altLang="en-US" sz="3000" b="1" dirty="0">
                <a:solidFill>
                  <a:srgbClr val="4F2270"/>
                </a:solidFill>
                <a:latin typeface="微軟正黑體" panose="020B0604030504040204" pitchFamily="34" charset="-120"/>
              </a:rPr>
              <a:t>幫超連鎖</a:t>
            </a:r>
            <a:r>
              <a:rPr lang="en-US" altLang="zh-TW" sz="3000" b="1" baseline="30000" dirty="0">
                <a:solidFill>
                  <a:srgbClr val="4F2270"/>
                </a:solidFill>
                <a:latin typeface="微軟正黑體" panose="020B0604030504040204" pitchFamily="34" charset="-120"/>
              </a:rPr>
              <a:t>®</a:t>
            </a:r>
            <a:r>
              <a:rPr lang="zh-TW" altLang="en-US" sz="3000" b="1" dirty="0">
                <a:solidFill>
                  <a:srgbClr val="4F2270"/>
                </a:solidFill>
                <a:latin typeface="微軟正黑體" panose="020B0604030504040204" pitchFamily="34" charset="-120"/>
              </a:rPr>
              <a:t>店主得 </a:t>
            </a:r>
            <a:r>
              <a:rPr lang="en-US" altLang="zh-TW" sz="3000" b="1" dirty="0">
                <a:solidFill>
                  <a:srgbClr val="4F2270"/>
                </a:solidFill>
                <a:latin typeface="微軟正黑體" panose="020B0604030504040204" pitchFamily="34" charset="-120"/>
              </a:rPr>
              <a:t>IBV</a:t>
            </a:r>
            <a:r>
              <a:rPr lang="zh-TW" altLang="en-US" sz="3000" b="1" dirty="0">
                <a:solidFill>
                  <a:srgbClr val="4F2270"/>
                </a:solidFill>
                <a:latin typeface="微軟正黑體" panose="020B0604030504040204" pitchFamily="34" charset="-120"/>
              </a:rPr>
              <a:t>點數</a:t>
            </a:r>
            <a:r>
              <a:rPr lang="en-US" altLang="zh-TW" sz="3000" b="1" dirty="0">
                <a:solidFill>
                  <a:srgbClr val="4F2270"/>
                </a:solidFill>
                <a:latin typeface="微軟正黑體" panose="020B0604030504040204" pitchFamily="34" charset="-120"/>
              </a:rPr>
              <a:t>!</a:t>
            </a: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			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                </a:t>
            </a:r>
            <a:endParaRPr lang="zh-TW" altLang="zh-TW" sz="3000" dirty="0">
              <a:solidFill>
                <a:srgbClr val="FF0000"/>
              </a:solidFill>
              <a:ea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97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177"/>
            <a:ext cx="9143684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ounded Rectangle 10"/>
          <p:cNvSpPr/>
          <p:nvPr/>
        </p:nvSpPr>
        <p:spPr bwMode="auto">
          <a:xfrm>
            <a:off x="107504" y="1059583"/>
            <a:ext cx="5264541" cy="4102826"/>
          </a:xfrm>
          <a:prstGeom prst="roundRect">
            <a:avLst>
              <a:gd name="adj" fmla="val 14505"/>
            </a:avLst>
          </a:prstGeom>
          <a:solidFill>
            <a:schemeClr val="accent6">
              <a:lumMod val="75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05496" y="-20532"/>
            <a:ext cx="4338680" cy="1569287"/>
          </a:xfrm>
          <a:prstGeom prst="rect">
            <a:avLst/>
          </a:prstGeom>
        </p:spPr>
        <p:txBody>
          <a:bodyPr wrap="none" lIns="90958" tIns="45534" rIns="90958" bIns="45534">
            <a:spAutoFit/>
          </a:bodyPr>
          <a:lstStyle/>
          <a:p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消費者不多花半毛錢</a:t>
            </a:r>
            <a:endParaRPr lang="en-US" altLang="zh-TW" sz="36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買本來就要買的東西</a:t>
            </a:r>
            <a:endParaRPr lang="en-US" altLang="zh-TW" sz="36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493371" y="1131590"/>
            <a:ext cx="4564638" cy="3353331"/>
            <a:chOff x="49213" y="754063"/>
            <a:chExt cx="9058275" cy="6037262"/>
          </a:xfrm>
        </p:grpSpPr>
        <p:pic>
          <p:nvPicPr>
            <p:cNvPr id="16" name="Picture 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913" y="1651000"/>
              <a:ext cx="2220912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8" descr="Business Tod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763" y="1179513"/>
              <a:ext cx="1327150" cy="3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2" descr="Health Bod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8" y="1651000"/>
              <a:ext cx="898525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25" y="4495800"/>
              <a:ext cx="1535113" cy="52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圖片 3" descr="logo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854"/>
            <a:stretch>
              <a:fillRect/>
            </a:stretch>
          </p:blipFill>
          <p:spPr bwMode="auto">
            <a:xfrm>
              <a:off x="5081588" y="5424488"/>
              <a:ext cx="1643062" cy="62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2" descr="CI_EcLife-LS3C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188" y="6156325"/>
              <a:ext cx="1073150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61288" y="5602288"/>
              <a:ext cx="1343025" cy="498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6900" y="1631950"/>
              <a:ext cx="1284288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yfy log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3" y="3505200"/>
              <a:ext cx="2078037" cy="84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 descr="Liji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8" y="2449513"/>
              <a:ext cx="898525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C:\Users\Julias\Desktop\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763" y="2449513"/>
              <a:ext cx="1193800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圖片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1963" y="5424488"/>
              <a:ext cx="190500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138" y="6130925"/>
              <a:ext cx="1901825" cy="649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238" y="6172200"/>
              <a:ext cx="1104900" cy="60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9" descr="C:\Users\Julias\Desktop\300-logo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188" y="2449513"/>
              <a:ext cx="1228725" cy="95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900" y="6153150"/>
              <a:ext cx="1509713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圖片 18" descr="C:\Users\maggiew\AppData\Local\Microsoft\Windows\Temporary Internet Files\Content.Word\TRAVELER LOGO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450" y="5318125"/>
              <a:ext cx="125095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100" y="5394325"/>
              <a:ext cx="773113" cy="706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400" y="6145213"/>
              <a:ext cx="153828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" descr="C:\Users\Julias\Desktop\日曬麵logo曲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3" y="790575"/>
              <a:ext cx="630237" cy="744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8" y="2922588"/>
              <a:ext cx="898525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75" y="6113463"/>
              <a:ext cx="1528763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圖片 1" descr="美安(500X500-3C)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688" y="3497263"/>
              <a:ext cx="862012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圖片 49" descr="C:\Users\maggiew\AppData\Local\Microsoft\Windows\Temporary Internet Files\Content.Word\美安(500X500-buy)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6150" y="3505200"/>
              <a:ext cx="866775" cy="84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8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100" y="2449513"/>
              <a:ext cx="1812925" cy="944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圖片 51" descr="C:\Users\maggiew\AppData\Local\Microsoft\Windows\Temporary Internet Files\Content.Word\LOGO-(確認)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4495800"/>
              <a:ext cx="811213" cy="81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圖片 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5088" y="3484563"/>
              <a:ext cx="1417637" cy="56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9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588" y="2439988"/>
              <a:ext cx="1676400" cy="95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50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725" y="2443163"/>
              <a:ext cx="766763" cy="950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51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88" y="1166813"/>
              <a:ext cx="13335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圖片 5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6900" y="2060575"/>
              <a:ext cx="1284288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圖片 6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8" y="5105400"/>
              <a:ext cx="1536700" cy="43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圖片 7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75" y="5602288"/>
              <a:ext cx="1528763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2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525" y="1641475"/>
              <a:ext cx="2276475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3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100" y="4495800"/>
              <a:ext cx="1633538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5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138" y="4981575"/>
              <a:ext cx="19018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6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888" y="4495800"/>
              <a:ext cx="135255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57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888" y="4979988"/>
              <a:ext cx="135255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8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538" y="2449513"/>
              <a:ext cx="1131887" cy="96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圖片 4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3" y="773113"/>
              <a:ext cx="1333500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4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763" y="754063"/>
              <a:ext cx="1327150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圖片 3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688" y="801688"/>
              <a:ext cx="1357312" cy="7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488" y="773113"/>
              <a:ext cx="722312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790575"/>
              <a:ext cx="1584325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58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2438" y="3475038"/>
              <a:ext cx="844550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圖片 7" descr="image01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988" y="1631950"/>
              <a:ext cx="785812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圖片 1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363" y="3497263"/>
              <a:ext cx="884237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0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425" y="4760913"/>
              <a:ext cx="1382713" cy="766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57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613" y="790575"/>
              <a:ext cx="1603375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7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138" y="4495800"/>
              <a:ext cx="190182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58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3495675"/>
              <a:ext cx="1720850" cy="85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" name="Rounded Rectangle 10"/>
          <p:cNvSpPr/>
          <p:nvPr/>
        </p:nvSpPr>
        <p:spPr bwMode="auto">
          <a:xfrm>
            <a:off x="5506014" y="1407818"/>
            <a:ext cx="3530495" cy="3396193"/>
          </a:xfrm>
          <a:prstGeom prst="roundRect">
            <a:avLst>
              <a:gd name="adj" fmla="val 14505"/>
            </a:avLst>
          </a:prstGeom>
          <a:solidFill>
            <a:schemeClr val="accent6">
              <a:lumMod val="75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altLang="zh-TW" sz="25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所有消費自美安</a:t>
            </a:r>
            <a:endParaRPr lang="en-US" altLang="zh-TW" sz="2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萬超連鎖</a:t>
            </a:r>
            <a:r>
              <a:rPr lang="en-US" altLang="zh-TW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®</a:t>
            </a:r>
            <a:r>
              <a:rPr lang="zh-TW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endParaRPr lang="en-US" altLang="zh-TW" sz="2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入門網站購買</a:t>
            </a:r>
            <a:endParaRPr lang="en-US" altLang="zh-TW" sz="2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endParaRPr lang="en-US" altLang="zh-TW" sz="1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若有成功交易</a:t>
            </a:r>
            <a:r>
              <a:rPr lang="en-US" altLang="zh-TW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所有合作店家皆提撥</a:t>
            </a:r>
            <a:r>
              <a:rPr lang="en-US" altLang="zh-TW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TW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點數給超連鎖</a:t>
            </a:r>
            <a:r>
              <a:rPr lang="en-US" altLang="zh-TW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®</a:t>
            </a:r>
            <a:r>
              <a:rPr lang="zh-TW" alt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 pitchFamily="34" charset="-120"/>
            </a:endParaRPr>
          </a:p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11" descr="Lee－白底黑字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5" y="4515967"/>
            <a:ext cx="690398" cy="5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5" descr="Aquagen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744" y="4538592"/>
            <a:ext cx="733233" cy="56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8" descr="蒂巴蕾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20" y="4538592"/>
            <a:ext cx="592129" cy="56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6" descr="SMART A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862" y="4538592"/>
            <a:ext cx="1474027" cy="56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10" y="4525996"/>
            <a:ext cx="755911" cy="58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Julias\Desktop\image001.jpg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98" y="1619203"/>
            <a:ext cx="607852" cy="40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761" y="3004962"/>
            <a:ext cx="684250" cy="35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3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ulias\Desktop\shutterstock_488683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684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/>
          <p:nvPr/>
        </p:nvSpPr>
        <p:spPr>
          <a:xfrm>
            <a:off x="6850026" y="628492"/>
            <a:ext cx="2132863" cy="3015788"/>
          </a:xfrm>
          <a:prstGeom prst="rect">
            <a:avLst/>
          </a:prstGeom>
        </p:spPr>
        <p:txBody>
          <a:bodyPr wrap="none" lIns="90916" tIns="45510" rIns="90916" bIns="45510">
            <a:spAutoFit/>
          </a:bodyPr>
          <a:lstStyle/>
          <a:p>
            <a:pPr algn="ctr" defTabSz="1190504">
              <a:defRPr/>
            </a:pPr>
            <a:r>
              <a:rPr lang="zh-TW" altLang="en-US" sz="3800" b="1" spc="-3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lang="en-US" altLang="zh-TW" sz="3800" b="1" spc="-3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r>
              <a:rPr lang="zh-TW" altLang="en-US" sz="3800" b="1" spc="-3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endParaRPr lang="en-US" altLang="zh-TW" sz="3800" b="1" spc="-3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r>
              <a:rPr lang="zh-TW" altLang="en-US" sz="38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的銷售</a:t>
            </a:r>
            <a:endParaRPr lang="en-US" altLang="zh-TW" sz="3800" b="1" cap="all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r>
              <a:rPr lang="zh-TW" altLang="en-US" sz="38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可以累計</a:t>
            </a:r>
            <a:endParaRPr lang="en-US" altLang="zh-TW" sz="3800" b="1" cap="all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90504">
              <a:defRPr/>
            </a:pPr>
            <a:r>
              <a:rPr lang="zh-TW" altLang="en-US" sz="38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點數</a:t>
            </a:r>
            <a:endParaRPr lang="en-US" altLang="zh-TW" sz="3800" b="1" cap="all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ounded Rectangle 10"/>
          <p:cNvSpPr/>
          <p:nvPr/>
        </p:nvSpPr>
        <p:spPr bwMode="auto">
          <a:xfrm>
            <a:off x="6847563" y="399869"/>
            <a:ext cx="2096035" cy="3543597"/>
          </a:xfrm>
          <a:prstGeom prst="roundRect">
            <a:avLst>
              <a:gd name="adj" fmla="val 14505"/>
            </a:avLst>
          </a:prstGeom>
          <a:solidFill>
            <a:schemeClr val="accent6">
              <a:lumMod val="75000"/>
              <a:alpha val="26000"/>
            </a:schemeClr>
          </a:solidFill>
          <a:ln>
            <a:noFill/>
          </a:ln>
          <a:effectLst>
            <a:outerShdw blurRad="393700" sx="112000" sy="11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935" tIns="72468" rIns="144935" bIns="72468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2" descr="C:\Users\Julias\Desktop\shutterstock_6732686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743550" cy="51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7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38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遠時母片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 lnSpcReduction="10000"/>
      </a:bodyPr>
      <a:lstStyle>
        <a:defPPr algn="r">
          <a:lnSpc>
            <a:spcPct val="100000"/>
          </a:lnSpc>
          <a:spcBef>
            <a:spcPts val="200"/>
          </a:spcBef>
          <a:defRPr kumimoji="1" sz="1100" b="0" i="0" dirty="0" smtClean="0">
            <a:latin typeface="Noto Sans T Chinese Medium" charset="-120"/>
            <a:ea typeface="Noto Sans T Chinese Medium" charset="-120"/>
            <a:cs typeface="Noto Sans T Chinese Medium" charset="-12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plate">
  <a:themeElements>
    <a:clrScheme name="template 15">
      <a:dk1>
        <a:srgbClr val="4D4D4D"/>
      </a:dk1>
      <a:lt1>
        <a:srgbClr val="FFFFFF"/>
      </a:lt1>
      <a:dk2>
        <a:srgbClr val="4D4D4D"/>
      </a:dk2>
      <a:lt2>
        <a:srgbClr val="1F1111"/>
      </a:lt2>
      <a:accent1>
        <a:srgbClr val="393939"/>
      </a:accent1>
      <a:accent2>
        <a:srgbClr val="727272"/>
      </a:accent2>
      <a:accent3>
        <a:srgbClr val="FFFFFF"/>
      </a:accent3>
      <a:accent4>
        <a:srgbClr val="404040"/>
      </a:accent4>
      <a:accent5>
        <a:srgbClr val="AEAEAE"/>
      </a:accent5>
      <a:accent6>
        <a:srgbClr val="676767"/>
      </a:accent6>
      <a:hlink>
        <a:srgbClr val="D42424"/>
      </a:hlink>
      <a:folHlink>
        <a:srgbClr val="DDDDDD"/>
      </a:folHlink>
    </a:clrScheme>
    <a:fontScheme name="template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B26920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D5B9AB"/>
        </a:accent5>
        <a:accent6>
          <a:srgbClr val="64727F"/>
        </a:accent6>
        <a:hlink>
          <a:srgbClr val="EEC72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9BB6EE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CBD7F5"/>
        </a:accent5>
        <a:accent6>
          <a:srgbClr val="64727F"/>
        </a:accent6>
        <a:hlink>
          <a:srgbClr val="84AAF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4D4D4D"/>
        </a:dk2>
        <a:lt2>
          <a:srgbClr val="3E3B55"/>
        </a:lt2>
        <a:accent1>
          <a:srgbClr val="8D8DC2"/>
        </a:accent1>
        <a:accent2>
          <a:srgbClr val="777777"/>
        </a:accent2>
        <a:accent3>
          <a:srgbClr val="FFFFFF"/>
        </a:accent3>
        <a:accent4>
          <a:srgbClr val="404040"/>
        </a:accent4>
        <a:accent5>
          <a:srgbClr val="C5C5DD"/>
        </a:accent5>
        <a:accent6>
          <a:srgbClr val="6B6B6B"/>
        </a:accent6>
        <a:hlink>
          <a:srgbClr val="C0C0C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4D4D4D"/>
        </a:dk2>
        <a:lt2>
          <a:srgbClr val="26231E"/>
        </a:lt2>
        <a:accent1>
          <a:srgbClr val="D69F8C"/>
        </a:accent1>
        <a:accent2>
          <a:srgbClr val="AD8D82"/>
        </a:accent2>
        <a:accent3>
          <a:srgbClr val="FFFFFF"/>
        </a:accent3>
        <a:accent4>
          <a:srgbClr val="404040"/>
        </a:accent4>
        <a:accent5>
          <a:srgbClr val="E8CDC5"/>
        </a:accent5>
        <a:accent6>
          <a:srgbClr val="9C7F75"/>
        </a:accent6>
        <a:hlink>
          <a:srgbClr val="67606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4D4D4D"/>
        </a:dk2>
        <a:lt2>
          <a:srgbClr val="1F1111"/>
        </a:lt2>
        <a:accent1>
          <a:srgbClr val="393939"/>
        </a:accent1>
        <a:accent2>
          <a:srgbClr val="727272"/>
        </a:accent2>
        <a:accent3>
          <a:srgbClr val="FFFFFF"/>
        </a:accent3>
        <a:accent4>
          <a:srgbClr val="404040"/>
        </a:accent4>
        <a:accent5>
          <a:srgbClr val="AEAEAE"/>
        </a:accent5>
        <a:accent6>
          <a:srgbClr val="676767"/>
        </a:accent6>
        <a:hlink>
          <a:srgbClr val="D4242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0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3_Office Theme">
  <a:themeElements>
    <a:clrScheme name="Rainb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1B6FAB"/>
      </a:accent2>
      <a:accent3>
        <a:srgbClr val="8BC145"/>
      </a:accent3>
      <a:accent4>
        <a:srgbClr val="F19D19"/>
      </a:accent4>
      <a:accent5>
        <a:srgbClr val="ED423A"/>
      </a:accent5>
      <a:accent6>
        <a:srgbClr val="4B2B50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5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8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透視圖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透視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0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TENA11_BreakoutSession_Template_16x9_Final (2)">
  <a:themeElements>
    <a:clrScheme name="MS_TechEd_NorthAmerica_2011">
      <a:dk1>
        <a:srgbClr val="000000"/>
      </a:dk1>
      <a:lt1>
        <a:srgbClr val="FFFFFF"/>
      </a:lt1>
      <a:dk2>
        <a:srgbClr val="03C2F1"/>
      </a:dk2>
      <a:lt2>
        <a:srgbClr val="005A84"/>
      </a:lt2>
      <a:accent1>
        <a:srgbClr val="FFC425"/>
      </a:accent1>
      <a:accent2>
        <a:srgbClr val="F15C44"/>
      </a:accent2>
      <a:accent3>
        <a:srgbClr val="ED1977"/>
      </a:accent3>
      <a:accent4>
        <a:srgbClr val="FAA634"/>
      </a:accent4>
      <a:accent5>
        <a:srgbClr val="59585A"/>
      </a:accent5>
      <a:accent6>
        <a:srgbClr val="777777"/>
      </a:accent6>
      <a:hlink>
        <a:srgbClr val="F0ED7B"/>
      </a:hlink>
      <a:folHlink>
        <a:srgbClr val="F3EB4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>
          <a:gsLst>
            <a:gs pos="0">
              <a:schemeClr val="tx2">
                <a:lumMod val="50000"/>
              </a:schemeClr>
            </a:gs>
            <a:gs pos="80000">
              <a:schemeClr val="tx2"/>
            </a:gs>
            <a:gs pos="100000">
              <a:schemeClr val="tx2"/>
            </a:gs>
          </a:gsLst>
        </a:gradFill>
        <a:ln>
          <a:solidFill>
            <a:schemeClr val="tx2"/>
          </a:solidFill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>
          <a:defRPr sz="2200" dirty="0" smtClean="0">
            <a:solidFill>
              <a:schemeClr val="tx1">
                <a:alpha val="99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6346</TotalTime>
  <Words>2502</Words>
  <Application>Microsoft Office PowerPoint</Application>
  <PresentationFormat>如螢幕大小 (16:9)</PresentationFormat>
  <Paragraphs>336</Paragraphs>
  <Slides>65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26</vt:i4>
      </vt:variant>
      <vt:variant>
        <vt:lpstr>佈景主題</vt:lpstr>
      </vt:variant>
      <vt:variant>
        <vt:i4>24</vt:i4>
      </vt:variant>
      <vt:variant>
        <vt:lpstr>投影片標題</vt:lpstr>
      </vt:variant>
      <vt:variant>
        <vt:i4>65</vt:i4>
      </vt:variant>
    </vt:vector>
  </HeadingPairs>
  <TitlesOfParts>
    <vt:vector size="115" baseType="lpstr">
      <vt:lpstr>Adobe 繁黑體 Std B</vt:lpstr>
      <vt:lpstr>Arial Unicode MS</vt:lpstr>
      <vt:lpstr>Heiti TC Light</vt:lpstr>
      <vt:lpstr>Helvetica Light</vt:lpstr>
      <vt:lpstr>Lato</vt:lpstr>
      <vt:lpstr>Microsoft YaHei</vt:lpstr>
      <vt:lpstr>ＭＳ Ｐゴシック</vt:lpstr>
      <vt:lpstr>ＭＳ Ｐゴシック</vt:lpstr>
      <vt:lpstr>Noto Sans T Chinese Medium</vt:lpstr>
      <vt:lpstr>Playfair Display</vt:lpstr>
      <vt:lpstr>Raleway</vt:lpstr>
      <vt:lpstr>Segoe Condensed</vt:lpstr>
      <vt:lpstr>Segoe Light</vt:lpstr>
      <vt:lpstr>微軟正黑體</vt:lpstr>
      <vt:lpstr>微軟正黑體</vt:lpstr>
      <vt:lpstr>新細明體</vt:lpstr>
      <vt:lpstr>Arial</vt:lpstr>
      <vt:lpstr>Arial Narrow</vt:lpstr>
      <vt:lpstr>Calibri</vt:lpstr>
      <vt:lpstr>Calibri Light</vt:lpstr>
      <vt:lpstr>Centaur</vt:lpstr>
      <vt:lpstr>Century Gothic</vt:lpstr>
      <vt:lpstr>Segoe UI</vt:lpstr>
      <vt:lpstr>Tahoma</vt:lpstr>
      <vt:lpstr>Verdana</vt:lpstr>
      <vt:lpstr>Wingdings</vt:lpstr>
      <vt:lpstr>38_Custom Design</vt:lpstr>
      <vt:lpstr>39_Custom Design</vt:lpstr>
      <vt:lpstr>33_Office Theme</vt:lpstr>
      <vt:lpstr>35_Custom Design</vt:lpstr>
      <vt:lpstr>78_Custom Design</vt:lpstr>
      <vt:lpstr>透視圖</vt:lpstr>
      <vt:lpstr>5_Columns</vt:lpstr>
      <vt:lpstr>40_Custom Design</vt:lpstr>
      <vt:lpstr>6_TENA11_BreakoutSession_Template_16x9_Final (2)</vt:lpstr>
      <vt:lpstr>1_Office 佈景主題</vt:lpstr>
      <vt:lpstr>2_Office 佈景主題</vt:lpstr>
      <vt:lpstr>4_Office 佈景主題</vt:lpstr>
      <vt:lpstr>遠時母片</vt:lpstr>
      <vt:lpstr>5_Office 佈景主題</vt:lpstr>
      <vt:lpstr>template</vt:lpstr>
      <vt:lpstr>8_Office 佈景主題</vt:lpstr>
      <vt:lpstr>3_Office 佈景主題</vt:lpstr>
      <vt:lpstr>6_Office 佈景主題</vt:lpstr>
      <vt:lpstr>7_Office 佈景主題</vt:lpstr>
      <vt:lpstr>10_Office 佈景主題</vt:lpstr>
      <vt:lpstr>Office 佈景主題</vt:lpstr>
      <vt:lpstr>Coral</vt:lpstr>
      <vt:lpstr>11_Office 佈景主題</vt:lpstr>
      <vt:lpstr>12_Office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鮮食家簡介</vt:lpstr>
      <vt:lpstr>與美安合作成功分享</vt:lpstr>
      <vt:lpstr>感恩回饋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美安夥伴超給力 業績逐年攀升，2017年屢屢單月破億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Julia Sun</dc:creator>
  <cp:lastModifiedBy>Charlie Shen</cp:lastModifiedBy>
  <cp:revision>364</cp:revision>
  <dcterms:created xsi:type="dcterms:W3CDTF">2017-03-23T07:12:14Z</dcterms:created>
  <dcterms:modified xsi:type="dcterms:W3CDTF">2018-04-30T04:12:29Z</dcterms:modified>
</cp:coreProperties>
</file>